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7" r:id="rId3"/>
    <p:sldId id="263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60F983-43C5-4B45-B202-D1E650B283F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DEC226-EEC5-41C6-A7AD-779F20D9B068}">
      <dgm:prSet phldrT="[Metin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400" b="1" dirty="0" smtClean="0"/>
            <a:t>SORUN-I</a:t>
          </a:r>
          <a:endParaRPr lang="tr-TR" sz="2400" b="1" dirty="0"/>
        </a:p>
      </dgm:t>
    </dgm:pt>
    <dgm:pt modelId="{84B28FB1-4AB4-4C3D-ACED-997CE36E82D7}" type="parTrans" cxnId="{3C303141-C69F-44CF-96D3-FD37ADDA5331}">
      <dgm:prSet/>
      <dgm:spPr/>
      <dgm:t>
        <a:bodyPr/>
        <a:lstStyle/>
        <a:p>
          <a:endParaRPr lang="tr-TR"/>
        </a:p>
      </dgm:t>
    </dgm:pt>
    <dgm:pt modelId="{FEF68208-5D19-4570-9DEA-82E67B9EDC8C}" type="sibTrans" cxnId="{3C303141-C69F-44CF-96D3-FD37ADDA5331}">
      <dgm:prSet/>
      <dgm:spPr/>
      <dgm:t>
        <a:bodyPr/>
        <a:lstStyle/>
        <a:p>
          <a:endParaRPr lang="tr-TR"/>
        </a:p>
      </dgm:t>
    </dgm:pt>
    <dgm:pt modelId="{E6F2CA24-6A9A-48BB-BB13-60873C49EF9A}">
      <dgm:prSet phldrT="[Metin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DİYARBAKIR İÇİN DOĞRU KALKINMA EKSENLERİ NE OLMALI</a:t>
          </a:r>
          <a:endParaRPr lang="tr-TR" sz="1400" b="1" dirty="0"/>
        </a:p>
      </dgm:t>
    </dgm:pt>
    <dgm:pt modelId="{E280F29D-2993-42A6-B8BC-27B8275A82A8}" type="parTrans" cxnId="{4215D3E4-7949-4353-B558-457EB1070B9F}">
      <dgm:prSet/>
      <dgm:spPr/>
      <dgm:t>
        <a:bodyPr/>
        <a:lstStyle/>
        <a:p>
          <a:endParaRPr lang="tr-TR"/>
        </a:p>
      </dgm:t>
    </dgm:pt>
    <dgm:pt modelId="{97C7F719-6303-44BC-B662-7C67B3B8AFDA}" type="sibTrans" cxnId="{4215D3E4-7949-4353-B558-457EB1070B9F}">
      <dgm:prSet/>
      <dgm:spPr/>
      <dgm:t>
        <a:bodyPr/>
        <a:lstStyle/>
        <a:p>
          <a:endParaRPr lang="tr-TR"/>
        </a:p>
      </dgm:t>
    </dgm:pt>
    <dgm:pt modelId="{2E8450CC-135D-4315-9CDE-266A00DD3B15}">
      <dgm:prSet phldrT="[Metin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400" b="1" dirty="0" smtClean="0"/>
            <a:t>Sanayi Sektörü Eksenli Kalkınma</a:t>
          </a:r>
          <a:endParaRPr lang="tr-TR" sz="1400" b="1" dirty="0"/>
        </a:p>
      </dgm:t>
    </dgm:pt>
    <dgm:pt modelId="{020FDEB4-446B-49A8-A163-6E8967959507}" type="parTrans" cxnId="{0561E215-9850-40FD-A36B-5AC4DC432423}">
      <dgm:prSet/>
      <dgm:spPr/>
      <dgm:t>
        <a:bodyPr/>
        <a:lstStyle/>
        <a:p>
          <a:endParaRPr lang="tr-TR"/>
        </a:p>
      </dgm:t>
    </dgm:pt>
    <dgm:pt modelId="{5D2BE8B2-9988-447F-9FDB-B65A83BDB150}" type="sibTrans" cxnId="{0561E215-9850-40FD-A36B-5AC4DC432423}">
      <dgm:prSet/>
      <dgm:spPr/>
      <dgm:t>
        <a:bodyPr/>
        <a:lstStyle/>
        <a:p>
          <a:endParaRPr lang="tr-TR"/>
        </a:p>
      </dgm:t>
    </dgm:pt>
    <dgm:pt modelId="{7FB35005-30B4-40EF-989E-505C7D8A0D06}">
      <dgm:prSet phldrT="[Metin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Tekstil Organize Sanayi Bölgesi</a:t>
          </a:r>
          <a:endParaRPr lang="tr-TR" sz="1400" b="1" dirty="0"/>
        </a:p>
      </dgm:t>
    </dgm:pt>
    <dgm:pt modelId="{C5AB76BA-1FCF-4B94-B374-1982A9BA43DB}" type="parTrans" cxnId="{3DFBF70C-D893-44EE-BAA7-474F10536A06}">
      <dgm:prSet/>
      <dgm:spPr/>
      <dgm:t>
        <a:bodyPr/>
        <a:lstStyle/>
        <a:p>
          <a:endParaRPr lang="tr-TR"/>
        </a:p>
      </dgm:t>
    </dgm:pt>
    <dgm:pt modelId="{ABB7EC46-9760-466B-8D39-978E36EB48A6}" type="sibTrans" cxnId="{3DFBF70C-D893-44EE-BAA7-474F10536A06}">
      <dgm:prSet/>
      <dgm:spPr/>
      <dgm:t>
        <a:bodyPr/>
        <a:lstStyle/>
        <a:p>
          <a:endParaRPr lang="tr-TR"/>
        </a:p>
      </dgm:t>
    </dgm:pt>
    <dgm:pt modelId="{206E8D00-8EDA-4CF4-A282-DF78E7FBC8FD}">
      <dgm:prSet phldrT="[Metin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KSS</a:t>
          </a:r>
          <a:endParaRPr lang="tr-TR" sz="1400" b="1" dirty="0"/>
        </a:p>
      </dgm:t>
    </dgm:pt>
    <dgm:pt modelId="{86879C1D-CCF5-4A0E-81C6-20547DD7B120}" type="parTrans" cxnId="{2F5D5819-B9A2-400C-9477-13FDC2788BF8}">
      <dgm:prSet/>
      <dgm:spPr/>
      <dgm:t>
        <a:bodyPr/>
        <a:lstStyle/>
        <a:p>
          <a:endParaRPr lang="tr-TR"/>
        </a:p>
      </dgm:t>
    </dgm:pt>
    <dgm:pt modelId="{7437B774-9C88-44D2-B684-12076D486B34}" type="sibTrans" cxnId="{2F5D5819-B9A2-400C-9477-13FDC2788BF8}">
      <dgm:prSet/>
      <dgm:spPr/>
      <dgm:t>
        <a:bodyPr/>
        <a:lstStyle/>
        <a:p>
          <a:endParaRPr lang="tr-TR"/>
        </a:p>
      </dgm:t>
    </dgm:pt>
    <dgm:pt modelId="{1CAF2608-EBC4-4E66-8D81-40CD2BA56E05}">
      <dgm:prSet phldrT="[Metin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2. Sanayi Sitesi</a:t>
          </a:r>
          <a:endParaRPr lang="tr-TR" sz="1400" b="1" dirty="0"/>
        </a:p>
      </dgm:t>
    </dgm:pt>
    <dgm:pt modelId="{951039FB-7CE2-41F9-9139-514A13D3F259}" type="parTrans" cxnId="{DFD99442-1ED6-41F8-AB14-BA867B5D95C8}">
      <dgm:prSet/>
      <dgm:spPr/>
      <dgm:t>
        <a:bodyPr/>
        <a:lstStyle/>
        <a:p>
          <a:endParaRPr lang="tr-TR"/>
        </a:p>
      </dgm:t>
    </dgm:pt>
    <dgm:pt modelId="{A2391716-2D44-47EF-B898-5289B1C61E5B}" type="sibTrans" cxnId="{DFD99442-1ED6-41F8-AB14-BA867B5D95C8}">
      <dgm:prSet/>
      <dgm:spPr/>
      <dgm:t>
        <a:bodyPr/>
        <a:lstStyle/>
        <a:p>
          <a:endParaRPr lang="tr-TR"/>
        </a:p>
      </dgm:t>
    </dgm:pt>
    <dgm:pt modelId="{FB455EDC-991B-4B4A-AED5-5952105D41FC}">
      <dgm:prSet phldrT="[Metin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400" b="1" dirty="0" smtClean="0"/>
            <a:t>GAP Eksenli Kalkınma</a:t>
          </a:r>
          <a:endParaRPr lang="tr-TR" sz="1400" b="1" dirty="0"/>
        </a:p>
      </dgm:t>
    </dgm:pt>
    <dgm:pt modelId="{C63669EC-15A2-441B-8704-B1D99163C4E8}" type="parTrans" cxnId="{79FCAF26-D6C8-4B67-AF5E-ACBC216DA9E6}">
      <dgm:prSet/>
      <dgm:spPr/>
      <dgm:t>
        <a:bodyPr/>
        <a:lstStyle/>
        <a:p>
          <a:endParaRPr lang="tr-TR"/>
        </a:p>
      </dgm:t>
    </dgm:pt>
    <dgm:pt modelId="{D7731F49-761A-4ACA-8195-21C0D23ADF64}" type="sibTrans" cxnId="{79FCAF26-D6C8-4B67-AF5E-ACBC216DA9E6}">
      <dgm:prSet/>
      <dgm:spPr/>
      <dgm:t>
        <a:bodyPr/>
        <a:lstStyle/>
        <a:p>
          <a:endParaRPr lang="tr-TR"/>
        </a:p>
      </dgm:t>
    </dgm:pt>
    <dgm:pt modelId="{E10A9449-C92B-46BE-8D7B-A8D520028836}">
      <dgm:prSet phldrT="[Metin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400" b="1" dirty="0" smtClean="0"/>
            <a:t>Hizmet Eksenli Kalkınma</a:t>
          </a:r>
          <a:endParaRPr lang="tr-TR" sz="1400" b="1" dirty="0"/>
        </a:p>
      </dgm:t>
    </dgm:pt>
    <dgm:pt modelId="{1E684478-5602-4481-BBA7-EAB88AA8B931}" type="parTrans" cxnId="{4975652D-C657-4906-B9E0-83D47F3F36F4}">
      <dgm:prSet/>
      <dgm:spPr/>
      <dgm:t>
        <a:bodyPr/>
        <a:lstStyle/>
        <a:p>
          <a:endParaRPr lang="tr-TR"/>
        </a:p>
      </dgm:t>
    </dgm:pt>
    <dgm:pt modelId="{CF0F9C59-C0CB-47CE-8AFA-CDA09E5A3EC4}" type="sibTrans" cxnId="{4975652D-C657-4906-B9E0-83D47F3F36F4}">
      <dgm:prSet/>
      <dgm:spPr/>
      <dgm:t>
        <a:bodyPr/>
        <a:lstStyle/>
        <a:p>
          <a:endParaRPr lang="tr-TR"/>
        </a:p>
      </dgm:t>
    </dgm:pt>
    <dgm:pt modelId="{3F0DC6D1-9DA1-4291-8F32-A3EE6CD76537}">
      <dgm:prSet phldrT="[Metin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Toplulaştırma</a:t>
          </a:r>
          <a:endParaRPr lang="tr-TR" sz="1400" b="1" dirty="0"/>
        </a:p>
      </dgm:t>
    </dgm:pt>
    <dgm:pt modelId="{FAC576F4-9B4E-4FA5-B4A0-B6E46080ABB4}" type="parTrans" cxnId="{A930C2F2-9856-41AD-AD65-9B81A2FA53FB}">
      <dgm:prSet/>
      <dgm:spPr/>
      <dgm:t>
        <a:bodyPr/>
        <a:lstStyle/>
        <a:p>
          <a:endParaRPr lang="tr-TR"/>
        </a:p>
      </dgm:t>
    </dgm:pt>
    <dgm:pt modelId="{FBA5E805-BA94-4D38-A57D-EBCA89A879DD}" type="sibTrans" cxnId="{A930C2F2-9856-41AD-AD65-9B81A2FA53FB}">
      <dgm:prSet/>
      <dgm:spPr/>
      <dgm:t>
        <a:bodyPr/>
        <a:lstStyle/>
        <a:p>
          <a:endParaRPr lang="tr-TR"/>
        </a:p>
      </dgm:t>
    </dgm:pt>
    <dgm:pt modelId="{FF747F8F-3F6C-43BC-993B-937D1B5E3ED9}">
      <dgm:prSet phldrT="[Metin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GAP Sulama Bileşeni</a:t>
          </a:r>
          <a:endParaRPr lang="tr-TR" sz="1400" b="1" dirty="0"/>
        </a:p>
      </dgm:t>
    </dgm:pt>
    <dgm:pt modelId="{B46E46EC-17E9-4959-B8FC-60A495710218}" type="parTrans" cxnId="{790D4675-DED6-4955-9417-A33118169C78}">
      <dgm:prSet/>
      <dgm:spPr/>
      <dgm:t>
        <a:bodyPr/>
        <a:lstStyle/>
        <a:p>
          <a:endParaRPr lang="tr-TR"/>
        </a:p>
      </dgm:t>
    </dgm:pt>
    <dgm:pt modelId="{5DA53D4A-9338-449A-BAE6-CE9DE0DC9B0B}" type="sibTrans" cxnId="{790D4675-DED6-4955-9417-A33118169C78}">
      <dgm:prSet/>
      <dgm:spPr/>
      <dgm:t>
        <a:bodyPr/>
        <a:lstStyle/>
        <a:p>
          <a:endParaRPr lang="tr-TR"/>
        </a:p>
      </dgm:t>
    </dgm:pt>
    <dgm:pt modelId="{54F0A4FC-B14C-4099-99D4-0708C811C86E}">
      <dgm:prSet phldrT="[Metin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Lojistik Merkez</a:t>
          </a:r>
          <a:endParaRPr lang="tr-TR" sz="1400" b="1" dirty="0"/>
        </a:p>
      </dgm:t>
    </dgm:pt>
    <dgm:pt modelId="{912D7DC4-21E9-4441-A0D6-CB788ACEDDD1}" type="parTrans" cxnId="{50A55B00-0B8D-421C-AB4B-ACB653565283}">
      <dgm:prSet/>
      <dgm:spPr/>
      <dgm:t>
        <a:bodyPr/>
        <a:lstStyle/>
        <a:p>
          <a:endParaRPr lang="tr-TR"/>
        </a:p>
      </dgm:t>
    </dgm:pt>
    <dgm:pt modelId="{887D1F95-D5E0-4D44-8662-DCA26685F949}" type="sibTrans" cxnId="{50A55B00-0B8D-421C-AB4B-ACB653565283}">
      <dgm:prSet/>
      <dgm:spPr/>
      <dgm:t>
        <a:bodyPr/>
        <a:lstStyle/>
        <a:p>
          <a:endParaRPr lang="tr-TR"/>
        </a:p>
      </dgm:t>
    </dgm:pt>
    <dgm:pt modelId="{92726278-8535-40B8-9108-1C9B76ADFE56}">
      <dgm:prSet phldrT="[Metin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Turizm</a:t>
          </a:r>
          <a:endParaRPr lang="tr-TR" sz="1400" b="1" dirty="0"/>
        </a:p>
      </dgm:t>
    </dgm:pt>
    <dgm:pt modelId="{C01E8550-27A8-4D19-980C-3A9500C3E533}" type="parTrans" cxnId="{D470B92D-C762-4058-B7E6-F1FA0798A0FA}">
      <dgm:prSet/>
      <dgm:spPr/>
      <dgm:t>
        <a:bodyPr/>
        <a:lstStyle/>
        <a:p>
          <a:endParaRPr lang="tr-TR"/>
        </a:p>
      </dgm:t>
    </dgm:pt>
    <dgm:pt modelId="{185DA5C7-F7A5-449A-9300-B58FDEC21320}" type="sibTrans" cxnId="{D470B92D-C762-4058-B7E6-F1FA0798A0FA}">
      <dgm:prSet/>
      <dgm:spPr/>
      <dgm:t>
        <a:bodyPr/>
        <a:lstStyle/>
        <a:p>
          <a:endParaRPr lang="tr-TR"/>
        </a:p>
      </dgm:t>
    </dgm:pt>
    <dgm:pt modelId="{674505C3-5DDD-45D6-AABA-F67DE5FEE90A}">
      <dgm:prSet phldrT="[Metin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Sağlık</a:t>
          </a:r>
          <a:endParaRPr lang="tr-TR" sz="1400" b="1" dirty="0"/>
        </a:p>
      </dgm:t>
    </dgm:pt>
    <dgm:pt modelId="{6374AC0F-53B6-4EE2-AE52-29261D306EF2}" type="parTrans" cxnId="{0A75C828-6585-4FF5-AB04-08CAAC89B9FD}">
      <dgm:prSet/>
      <dgm:spPr/>
      <dgm:t>
        <a:bodyPr/>
        <a:lstStyle/>
        <a:p>
          <a:endParaRPr lang="tr-TR"/>
        </a:p>
      </dgm:t>
    </dgm:pt>
    <dgm:pt modelId="{636B4199-5952-4377-8761-EC28732CC903}" type="sibTrans" cxnId="{0A75C828-6585-4FF5-AB04-08CAAC89B9FD}">
      <dgm:prSet/>
      <dgm:spPr/>
      <dgm:t>
        <a:bodyPr/>
        <a:lstStyle/>
        <a:p>
          <a:endParaRPr lang="tr-TR"/>
        </a:p>
      </dgm:t>
    </dgm:pt>
    <dgm:pt modelId="{55086D35-C9DF-4B09-BEEC-23EDE3A9F62D}">
      <dgm:prSet phldrT="[Metin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Bilişim Hizmetleri</a:t>
          </a:r>
          <a:endParaRPr lang="tr-TR" sz="1400" b="1" dirty="0"/>
        </a:p>
      </dgm:t>
    </dgm:pt>
    <dgm:pt modelId="{B12315A4-DC2F-4F6A-B0D3-0CD144A75104}" type="parTrans" cxnId="{683BB630-2E38-40AF-81EC-776079678F27}">
      <dgm:prSet/>
      <dgm:spPr/>
      <dgm:t>
        <a:bodyPr/>
        <a:lstStyle/>
        <a:p>
          <a:endParaRPr lang="tr-TR"/>
        </a:p>
      </dgm:t>
    </dgm:pt>
    <dgm:pt modelId="{49C1DC05-414B-448D-A111-3B317F44737C}" type="sibTrans" cxnId="{683BB630-2E38-40AF-81EC-776079678F27}">
      <dgm:prSet/>
      <dgm:spPr/>
      <dgm:t>
        <a:bodyPr/>
        <a:lstStyle/>
        <a:p>
          <a:endParaRPr lang="tr-TR"/>
        </a:p>
      </dgm:t>
    </dgm:pt>
    <dgm:pt modelId="{EB6D2337-F409-412E-BFCA-123A4478F512}">
      <dgm:prSet phldrT="[Metin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1400" b="1" dirty="0" smtClean="0"/>
            <a:t>Lisanslı Depo</a:t>
          </a:r>
          <a:endParaRPr lang="tr-TR" sz="1400" b="1" dirty="0"/>
        </a:p>
      </dgm:t>
    </dgm:pt>
    <dgm:pt modelId="{D11DA190-ED3C-43A9-84F4-B425E9ECFA4B}" type="parTrans" cxnId="{E7B90E76-9F76-4904-A594-601FE4F0DD2A}">
      <dgm:prSet/>
      <dgm:spPr/>
      <dgm:t>
        <a:bodyPr/>
        <a:lstStyle/>
        <a:p>
          <a:endParaRPr lang="tr-TR"/>
        </a:p>
      </dgm:t>
    </dgm:pt>
    <dgm:pt modelId="{413F2DE9-B63E-427F-8D29-019346EF75FA}" type="sibTrans" cxnId="{E7B90E76-9F76-4904-A594-601FE4F0DD2A}">
      <dgm:prSet/>
      <dgm:spPr/>
      <dgm:t>
        <a:bodyPr/>
        <a:lstStyle/>
        <a:p>
          <a:endParaRPr lang="tr-TR"/>
        </a:p>
      </dgm:t>
    </dgm:pt>
    <dgm:pt modelId="{F02D6EB0-2B6B-4656-9560-A0AF6D69BED2}" type="pres">
      <dgm:prSet presAssocID="{1060F983-43C5-4B45-B202-D1E650B283F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D86AF76-D291-4754-825B-4974FBD91E78}" type="pres">
      <dgm:prSet presAssocID="{CADEC226-EEC5-41C6-A7AD-779F20D9B068}" presName="root1" presStyleCnt="0"/>
      <dgm:spPr/>
    </dgm:pt>
    <dgm:pt modelId="{1879434B-5A8B-457A-950D-3773A48659B4}" type="pres">
      <dgm:prSet presAssocID="{CADEC226-EEC5-41C6-A7AD-779F20D9B068}" presName="LevelOneTextNode" presStyleLbl="node0" presStyleIdx="0" presStyleCnt="1" custScaleX="214381" custScaleY="114649" custLinFactX="-30238" custLinFactNeighborX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964F9A-6DA4-4DA3-8554-301C49B618AF}" type="pres">
      <dgm:prSet presAssocID="{CADEC226-EEC5-41C6-A7AD-779F20D9B068}" presName="level2hierChild" presStyleCnt="0"/>
      <dgm:spPr/>
    </dgm:pt>
    <dgm:pt modelId="{BCFC159F-7AAF-43FD-B18B-AD9E53B911D9}" type="pres">
      <dgm:prSet presAssocID="{E280F29D-2993-42A6-B8BC-27B8275A82A8}" presName="conn2-1" presStyleLbl="parChTrans1D2" presStyleIdx="0" presStyleCnt="1"/>
      <dgm:spPr/>
      <dgm:t>
        <a:bodyPr/>
        <a:lstStyle/>
        <a:p>
          <a:endParaRPr lang="tr-TR"/>
        </a:p>
      </dgm:t>
    </dgm:pt>
    <dgm:pt modelId="{C77CA5EB-452D-4438-BBA0-94AA3494C2D5}" type="pres">
      <dgm:prSet presAssocID="{E280F29D-2993-42A6-B8BC-27B8275A82A8}" presName="connTx" presStyleLbl="parChTrans1D2" presStyleIdx="0" presStyleCnt="1"/>
      <dgm:spPr/>
      <dgm:t>
        <a:bodyPr/>
        <a:lstStyle/>
        <a:p>
          <a:endParaRPr lang="tr-TR"/>
        </a:p>
      </dgm:t>
    </dgm:pt>
    <dgm:pt modelId="{0B7C5F4A-0845-40C1-8373-CD0A4F6E9B8D}" type="pres">
      <dgm:prSet presAssocID="{E6F2CA24-6A9A-48BB-BB13-60873C49EF9A}" presName="root2" presStyleCnt="0"/>
      <dgm:spPr/>
    </dgm:pt>
    <dgm:pt modelId="{DC017CF8-845D-4ADE-BA22-BCD55DEC901E}" type="pres">
      <dgm:prSet presAssocID="{E6F2CA24-6A9A-48BB-BB13-60873C49EF9A}" presName="LevelTwoTextNode" presStyleLbl="node2" presStyleIdx="0" presStyleCnt="1" custScaleX="156662" custScaleY="258151" custLinFactNeighborX="-21053" custLinFactNeighborY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669AD0D-8AC9-40C9-A331-1E0C674318AD}" type="pres">
      <dgm:prSet presAssocID="{E6F2CA24-6A9A-48BB-BB13-60873C49EF9A}" presName="level3hierChild" presStyleCnt="0"/>
      <dgm:spPr/>
    </dgm:pt>
    <dgm:pt modelId="{410FB206-2D96-48DA-9ABA-E426441B627E}" type="pres">
      <dgm:prSet presAssocID="{020FDEB4-446B-49A8-A163-6E8967959507}" presName="conn2-1" presStyleLbl="parChTrans1D3" presStyleIdx="0" presStyleCnt="3"/>
      <dgm:spPr/>
      <dgm:t>
        <a:bodyPr/>
        <a:lstStyle/>
        <a:p>
          <a:endParaRPr lang="tr-TR"/>
        </a:p>
      </dgm:t>
    </dgm:pt>
    <dgm:pt modelId="{346F07CE-2FB2-410C-B5F1-B708A4B0A17F}" type="pres">
      <dgm:prSet presAssocID="{020FDEB4-446B-49A8-A163-6E8967959507}" presName="connTx" presStyleLbl="parChTrans1D3" presStyleIdx="0" presStyleCnt="3"/>
      <dgm:spPr/>
      <dgm:t>
        <a:bodyPr/>
        <a:lstStyle/>
        <a:p>
          <a:endParaRPr lang="tr-TR"/>
        </a:p>
      </dgm:t>
    </dgm:pt>
    <dgm:pt modelId="{E5EA0493-BC7B-4790-AE79-BF83A0B33AEB}" type="pres">
      <dgm:prSet presAssocID="{2E8450CC-135D-4315-9CDE-266A00DD3B15}" presName="root2" presStyleCnt="0"/>
      <dgm:spPr/>
    </dgm:pt>
    <dgm:pt modelId="{282D2B68-DCBA-45B2-B71E-10BEF5A3C109}" type="pres">
      <dgm:prSet presAssocID="{2E8450CC-135D-4315-9CDE-266A00DD3B15}" presName="LevelTwoTextNode" presStyleLbl="node3" presStyleIdx="0" presStyleCnt="3" custScaleX="137111" custScaleY="2014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730EEE3-FDDD-45CC-ADD4-95B1C60A84AD}" type="pres">
      <dgm:prSet presAssocID="{2E8450CC-135D-4315-9CDE-266A00DD3B15}" presName="level3hierChild" presStyleCnt="0"/>
      <dgm:spPr/>
    </dgm:pt>
    <dgm:pt modelId="{7F96DCBA-2C9D-4571-9046-B4D892BEC7D4}" type="pres">
      <dgm:prSet presAssocID="{951039FB-7CE2-41F9-9139-514A13D3F259}" presName="conn2-1" presStyleLbl="parChTrans1D4" presStyleIdx="0" presStyleCnt="10"/>
      <dgm:spPr/>
      <dgm:t>
        <a:bodyPr/>
        <a:lstStyle/>
        <a:p>
          <a:endParaRPr lang="tr-TR"/>
        </a:p>
      </dgm:t>
    </dgm:pt>
    <dgm:pt modelId="{E2120F0C-8729-4A57-98FE-6959347B0C02}" type="pres">
      <dgm:prSet presAssocID="{951039FB-7CE2-41F9-9139-514A13D3F259}" presName="connTx" presStyleLbl="parChTrans1D4" presStyleIdx="0" presStyleCnt="10"/>
      <dgm:spPr/>
      <dgm:t>
        <a:bodyPr/>
        <a:lstStyle/>
        <a:p>
          <a:endParaRPr lang="tr-TR"/>
        </a:p>
      </dgm:t>
    </dgm:pt>
    <dgm:pt modelId="{9AB9E635-11D6-40B7-B0E6-34CB426CDC59}" type="pres">
      <dgm:prSet presAssocID="{1CAF2608-EBC4-4E66-8D81-40CD2BA56E05}" presName="root2" presStyleCnt="0"/>
      <dgm:spPr/>
    </dgm:pt>
    <dgm:pt modelId="{066C2B9D-A38E-4C80-B3D9-BA90EB44A402}" type="pres">
      <dgm:prSet presAssocID="{1CAF2608-EBC4-4E66-8D81-40CD2BA56E05}" presName="LevelTwoTextNode" presStyleLbl="node4" presStyleIdx="0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E8A88A-2349-486D-9065-2C64E99E054D}" type="pres">
      <dgm:prSet presAssocID="{1CAF2608-EBC4-4E66-8D81-40CD2BA56E05}" presName="level3hierChild" presStyleCnt="0"/>
      <dgm:spPr/>
    </dgm:pt>
    <dgm:pt modelId="{561EBB77-2BF9-4396-8C3F-ACBFA72B4C37}" type="pres">
      <dgm:prSet presAssocID="{C5AB76BA-1FCF-4B94-B374-1982A9BA43DB}" presName="conn2-1" presStyleLbl="parChTrans1D4" presStyleIdx="1" presStyleCnt="10"/>
      <dgm:spPr/>
      <dgm:t>
        <a:bodyPr/>
        <a:lstStyle/>
        <a:p>
          <a:endParaRPr lang="tr-TR"/>
        </a:p>
      </dgm:t>
    </dgm:pt>
    <dgm:pt modelId="{380022C2-EF73-41F6-AA41-7B8191D520C4}" type="pres">
      <dgm:prSet presAssocID="{C5AB76BA-1FCF-4B94-B374-1982A9BA43DB}" presName="connTx" presStyleLbl="parChTrans1D4" presStyleIdx="1" presStyleCnt="10"/>
      <dgm:spPr/>
      <dgm:t>
        <a:bodyPr/>
        <a:lstStyle/>
        <a:p>
          <a:endParaRPr lang="tr-TR"/>
        </a:p>
      </dgm:t>
    </dgm:pt>
    <dgm:pt modelId="{75EF001E-9F9E-410A-BBF9-EFB43DFEA487}" type="pres">
      <dgm:prSet presAssocID="{7FB35005-30B4-40EF-989E-505C7D8A0D06}" presName="root2" presStyleCnt="0"/>
      <dgm:spPr/>
    </dgm:pt>
    <dgm:pt modelId="{10BCA088-EE9E-427F-8534-6AC3C6B31030}" type="pres">
      <dgm:prSet presAssocID="{7FB35005-30B4-40EF-989E-505C7D8A0D06}" presName="LevelTwoTextNode" presStyleLbl="node4" presStyleIdx="1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248C5E-D4D9-46EF-AC1B-C8E396D3AB12}" type="pres">
      <dgm:prSet presAssocID="{7FB35005-30B4-40EF-989E-505C7D8A0D06}" presName="level3hierChild" presStyleCnt="0"/>
      <dgm:spPr/>
    </dgm:pt>
    <dgm:pt modelId="{8B699627-ED18-4B6F-8B20-0E244C14DB8D}" type="pres">
      <dgm:prSet presAssocID="{86879C1D-CCF5-4A0E-81C6-20547DD7B120}" presName="conn2-1" presStyleLbl="parChTrans1D4" presStyleIdx="2" presStyleCnt="10"/>
      <dgm:spPr/>
      <dgm:t>
        <a:bodyPr/>
        <a:lstStyle/>
        <a:p>
          <a:endParaRPr lang="tr-TR"/>
        </a:p>
      </dgm:t>
    </dgm:pt>
    <dgm:pt modelId="{119E0CDC-E8E6-4217-89D5-B4A5D57A5509}" type="pres">
      <dgm:prSet presAssocID="{86879C1D-CCF5-4A0E-81C6-20547DD7B120}" presName="connTx" presStyleLbl="parChTrans1D4" presStyleIdx="2" presStyleCnt="10"/>
      <dgm:spPr/>
      <dgm:t>
        <a:bodyPr/>
        <a:lstStyle/>
        <a:p>
          <a:endParaRPr lang="tr-TR"/>
        </a:p>
      </dgm:t>
    </dgm:pt>
    <dgm:pt modelId="{37D253A0-596C-4CE5-AF89-BA59D252C515}" type="pres">
      <dgm:prSet presAssocID="{206E8D00-8EDA-4CF4-A282-DF78E7FBC8FD}" presName="root2" presStyleCnt="0"/>
      <dgm:spPr/>
    </dgm:pt>
    <dgm:pt modelId="{6FD8BFA6-0AC5-4D35-AB72-F94F017FCF69}" type="pres">
      <dgm:prSet presAssocID="{206E8D00-8EDA-4CF4-A282-DF78E7FBC8FD}" presName="LevelTwoTextNode" presStyleLbl="node4" presStyleIdx="2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157C9F-03E6-4F64-A648-4C62BD792E3F}" type="pres">
      <dgm:prSet presAssocID="{206E8D00-8EDA-4CF4-A282-DF78E7FBC8FD}" presName="level3hierChild" presStyleCnt="0"/>
      <dgm:spPr/>
    </dgm:pt>
    <dgm:pt modelId="{CA1E33B9-2E3B-4750-90B1-47E12063705A}" type="pres">
      <dgm:prSet presAssocID="{C63669EC-15A2-441B-8704-B1D99163C4E8}" presName="conn2-1" presStyleLbl="parChTrans1D3" presStyleIdx="1" presStyleCnt="3"/>
      <dgm:spPr/>
      <dgm:t>
        <a:bodyPr/>
        <a:lstStyle/>
        <a:p>
          <a:endParaRPr lang="tr-TR"/>
        </a:p>
      </dgm:t>
    </dgm:pt>
    <dgm:pt modelId="{B56B2869-5C2E-4326-8801-E58A4AACFD6A}" type="pres">
      <dgm:prSet presAssocID="{C63669EC-15A2-441B-8704-B1D99163C4E8}" presName="connTx" presStyleLbl="parChTrans1D3" presStyleIdx="1" presStyleCnt="3"/>
      <dgm:spPr/>
      <dgm:t>
        <a:bodyPr/>
        <a:lstStyle/>
        <a:p>
          <a:endParaRPr lang="tr-TR"/>
        </a:p>
      </dgm:t>
    </dgm:pt>
    <dgm:pt modelId="{DA9E95C5-7E45-4DCD-A3A7-4CCDECB38D22}" type="pres">
      <dgm:prSet presAssocID="{FB455EDC-991B-4B4A-AED5-5952105D41FC}" presName="root2" presStyleCnt="0"/>
      <dgm:spPr/>
    </dgm:pt>
    <dgm:pt modelId="{BC8A8811-0A64-497F-B338-0CD2EB76B59A}" type="pres">
      <dgm:prSet presAssocID="{FB455EDC-991B-4B4A-AED5-5952105D41FC}" presName="LevelTwoTextNode" presStyleLbl="node3" presStyleIdx="1" presStyleCnt="3" custScaleX="137111" custScaleY="201410" custLinFactNeighborX="3002" custLinFactNeighborY="306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61792AF-C0F0-47B3-8375-976318B797AE}" type="pres">
      <dgm:prSet presAssocID="{FB455EDC-991B-4B4A-AED5-5952105D41FC}" presName="level3hierChild" presStyleCnt="0"/>
      <dgm:spPr/>
    </dgm:pt>
    <dgm:pt modelId="{2C56CDA8-3C7D-4667-BD02-32F899F90EE2}" type="pres">
      <dgm:prSet presAssocID="{FAC576F4-9B4E-4FA5-B4A0-B6E46080ABB4}" presName="conn2-1" presStyleLbl="parChTrans1D4" presStyleIdx="3" presStyleCnt="10"/>
      <dgm:spPr/>
      <dgm:t>
        <a:bodyPr/>
        <a:lstStyle/>
        <a:p>
          <a:endParaRPr lang="tr-TR"/>
        </a:p>
      </dgm:t>
    </dgm:pt>
    <dgm:pt modelId="{B76C65D5-9BEF-464B-A020-680642B3ACF7}" type="pres">
      <dgm:prSet presAssocID="{FAC576F4-9B4E-4FA5-B4A0-B6E46080ABB4}" presName="connTx" presStyleLbl="parChTrans1D4" presStyleIdx="3" presStyleCnt="10"/>
      <dgm:spPr/>
      <dgm:t>
        <a:bodyPr/>
        <a:lstStyle/>
        <a:p>
          <a:endParaRPr lang="tr-TR"/>
        </a:p>
      </dgm:t>
    </dgm:pt>
    <dgm:pt modelId="{C6D01A57-4898-4C12-B50E-235771C10550}" type="pres">
      <dgm:prSet presAssocID="{3F0DC6D1-9DA1-4291-8F32-A3EE6CD76537}" presName="root2" presStyleCnt="0"/>
      <dgm:spPr/>
    </dgm:pt>
    <dgm:pt modelId="{53C2A150-3D56-445F-97FA-A822DA625322}" type="pres">
      <dgm:prSet presAssocID="{3F0DC6D1-9DA1-4291-8F32-A3EE6CD76537}" presName="LevelTwoTextNode" presStyleLbl="node4" presStyleIdx="3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3B1396B-5F56-48D0-ADEB-B9E10CA81A56}" type="pres">
      <dgm:prSet presAssocID="{3F0DC6D1-9DA1-4291-8F32-A3EE6CD76537}" presName="level3hierChild" presStyleCnt="0"/>
      <dgm:spPr/>
    </dgm:pt>
    <dgm:pt modelId="{BC9E7F6D-1645-49C4-B5F6-A0C9DBDCEBEC}" type="pres">
      <dgm:prSet presAssocID="{B46E46EC-17E9-4959-B8FC-60A495710218}" presName="conn2-1" presStyleLbl="parChTrans1D4" presStyleIdx="4" presStyleCnt="10"/>
      <dgm:spPr/>
      <dgm:t>
        <a:bodyPr/>
        <a:lstStyle/>
        <a:p>
          <a:endParaRPr lang="tr-TR"/>
        </a:p>
      </dgm:t>
    </dgm:pt>
    <dgm:pt modelId="{9D19FFB4-21A0-4A71-9453-F8FD8BF6F575}" type="pres">
      <dgm:prSet presAssocID="{B46E46EC-17E9-4959-B8FC-60A495710218}" presName="connTx" presStyleLbl="parChTrans1D4" presStyleIdx="4" presStyleCnt="10"/>
      <dgm:spPr/>
      <dgm:t>
        <a:bodyPr/>
        <a:lstStyle/>
        <a:p>
          <a:endParaRPr lang="tr-TR"/>
        </a:p>
      </dgm:t>
    </dgm:pt>
    <dgm:pt modelId="{C53DF278-BFEC-4E42-8181-18987A7850C2}" type="pres">
      <dgm:prSet presAssocID="{FF747F8F-3F6C-43BC-993B-937D1B5E3ED9}" presName="root2" presStyleCnt="0"/>
      <dgm:spPr/>
    </dgm:pt>
    <dgm:pt modelId="{85381D94-B6E2-42CB-829D-EA96A0A7E3F8}" type="pres">
      <dgm:prSet presAssocID="{FF747F8F-3F6C-43BC-993B-937D1B5E3ED9}" presName="LevelTwoTextNode" presStyleLbl="node4" presStyleIdx="4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617B1B-E313-4F81-B503-A4A0386F7A0F}" type="pres">
      <dgm:prSet presAssocID="{FF747F8F-3F6C-43BC-993B-937D1B5E3ED9}" presName="level3hierChild" presStyleCnt="0"/>
      <dgm:spPr/>
    </dgm:pt>
    <dgm:pt modelId="{894D61AD-1DF4-4D60-9138-D5CAEF67A1BF}" type="pres">
      <dgm:prSet presAssocID="{D11DA190-ED3C-43A9-84F4-B425E9ECFA4B}" presName="conn2-1" presStyleLbl="parChTrans1D4" presStyleIdx="5" presStyleCnt="10"/>
      <dgm:spPr/>
      <dgm:t>
        <a:bodyPr/>
        <a:lstStyle/>
        <a:p>
          <a:endParaRPr lang="tr-TR"/>
        </a:p>
      </dgm:t>
    </dgm:pt>
    <dgm:pt modelId="{9CC33EF1-813E-4834-AD4D-F67D1B253ED5}" type="pres">
      <dgm:prSet presAssocID="{D11DA190-ED3C-43A9-84F4-B425E9ECFA4B}" presName="connTx" presStyleLbl="parChTrans1D4" presStyleIdx="5" presStyleCnt="10"/>
      <dgm:spPr/>
      <dgm:t>
        <a:bodyPr/>
        <a:lstStyle/>
        <a:p>
          <a:endParaRPr lang="tr-TR"/>
        </a:p>
      </dgm:t>
    </dgm:pt>
    <dgm:pt modelId="{861FFB9C-17FD-4A42-8592-CCB3CCC549FE}" type="pres">
      <dgm:prSet presAssocID="{EB6D2337-F409-412E-BFCA-123A4478F512}" presName="root2" presStyleCnt="0"/>
      <dgm:spPr/>
    </dgm:pt>
    <dgm:pt modelId="{3BC23969-2A9C-4BE4-9812-FE0E6B9F3141}" type="pres">
      <dgm:prSet presAssocID="{EB6D2337-F409-412E-BFCA-123A4478F512}" presName="LevelTwoTextNode" presStyleLbl="node4" presStyleIdx="5" presStyleCnt="10" custScaleX="172053" custLinFactNeighborX="123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8CE98BC-BB22-4097-AE8E-30CD3E090EB8}" type="pres">
      <dgm:prSet presAssocID="{EB6D2337-F409-412E-BFCA-123A4478F512}" presName="level3hierChild" presStyleCnt="0"/>
      <dgm:spPr/>
    </dgm:pt>
    <dgm:pt modelId="{FC842C11-CB6F-4375-B969-73FC7A9A2A6F}" type="pres">
      <dgm:prSet presAssocID="{1E684478-5602-4481-BBA7-EAB88AA8B931}" presName="conn2-1" presStyleLbl="parChTrans1D3" presStyleIdx="2" presStyleCnt="3"/>
      <dgm:spPr/>
      <dgm:t>
        <a:bodyPr/>
        <a:lstStyle/>
        <a:p>
          <a:endParaRPr lang="tr-TR"/>
        </a:p>
      </dgm:t>
    </dgm:pt>
    <dgm:pt modelId="{471CB993-0993-4C34-86D3-547CC30FAA7B}" type="pres">
      <dgm:prSet presAssocID="{1E684478-5602-4481-BBA7-EAB88AA8B931}" presName="connTx" presStyleLbl="parChTrans1D3" presStyleIdx="2" presStyleCnt="3"/>
      <dgm:spPr/>
      <dgm:t>
        <a:bodyPr/>
        <a:lstStyle/>
        <a:p>
          <a:endParaRPr lang="tr-TR"/>
        </a:p>
      </dgm:t>
    </dgm:pt>
    <dgm:pt modelId="{72181CC9-6CAA-417F-8F66-B9012BCC1E5D}" type="pres">
      <dgm:prSet presAssocID="{E10A9449-C92B-46BE-8D7B-A8D520028836}" presName="root2" presStyleCnt="0"/>
      <dgm:spPr/>
    </dgm:pt>
    <dgm:pt modelId="{6A765240-E893-4504-804F-4A4A6CF0DF97}" type="pres">
      <dgm:prSet presAssocID="{E10A9449-C92B-46BE-8D7B-A8D520028836}" presName="LevelTwoTextNode" presStyleLbl="node3" presStyleIdx="2" presStyleCnt="3" custScaleX="137111" custScaleY="2014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1241C0D-A7C0-40AA-8F87-55A36B611758}" type="pres">
      <dgm:prSet presAssocID="{E10A9449-C92B-46BE-8D7B-A8D520028836}" presName="level3hierChild" presStyleCnt="0"/>
      <dgm:spPr/>
    </dgm:pt>
    <dgm:pt modelId="{9A7920D7-1C23-4D16-A9F9-8BFB679969B6}" type="pres">
      <dgm:prSet presAssocID="{912D7DC4-21E9-4441-A0D6-CB788ACEDDD1}" presName="conn2-1" presStyleLbl="parChTrans1D4" presStyleIdx="6" presStyleCnt="10"/>
      <dgm:spPr/>
      <dgm:t>
        <a:bodyPr/>
        <a:lstStyle/>
        <a:p>
          <a:endParaRPr lang="tr-TR"/>
        </a:p>
      </dgm:t>
    </dgm:pt>
    <dgm:pt modelId="{7E429B6A-5586-4EE4-B833-59A16FFABDC2}" type="pres">
      <dgm:prSet presAssocID="{912D7DC4-21E9-4441-A0D6-CB788ACEDDD1}" presName="connTx" presStyleLbl="parChTrans1D4" presStyleIdx="6" presStyleCnt="10"/>
      <dgm:spPr/>
      <dgm:t>
        <a:bodyPr/>
        <a:lstStyle/>
        <a:p>
          <a:endParaRPr lang="tr-TR"/>
        </a:p>
      </dgm:t>
    </dgm:pt>
    <dgm:pt modelId="{4B902774-50FA-4F5E-983A-24FB8664BFCA}" type="pres">
      <dgm:prSet presAssocID="{54F0A4FC-B14C-4099-99D4-0708C811C86E}" presName="root2" presStyleCnt="0"/>
      <dgm:spPr/>
    </dgm:pt>
    <dgm:pt modelId="{194242A2-1335-478D-A03E-85F1D75B2FA2}" type="pres">
      <dgm:prSet presAssocID="{54F0A4FC-B14C-4099-99D4-0708C811C86E}" presName="LevelTwoTextNode" presStyleLbl="node4" presStyleIdx="6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F070FB-A7C6-450A-B1E9-6C1371411402}" type="pres">
      <dgm:prSet presAssocID="{54F0A4FC-B14C-4099-99D4-0708C811C86E}" presName="level3hierChild" presStyleCnt="0"/>
      <dgm:spPr/>
    </dgm:pt>
    <dgm:pt modelId="{A0E59215-72A8-4862-B1FF-3D4624FE26C9}" type="pres">
      <dgm:prSet presAssocID="{C01E8550-27A8-4D19-980C-3A9500C3E533}" presName="conn2-1" presStyleLbl="parChTrans1D4" presStyleIdx="7" presStyleCnt="10"/>
      <dgm:spPr/>
      <dgm:t>
        <a:bodyPr/>
        <a:lstStyle/>
        <a:p>
          <a:endParaRPr lang="tr-TR"/>
        </a:p>
      </dgm:t>
    </dgm:pt>
    <dgm:pt modelId="{F846FB81-AD44-412A-B5D6-FCBA9A4C8556}" type="pres">
      <dgm:prSet presAssocID="{C01E8550-27A8-4D19-980C-3A9500C3E533}" presName="connTx" presStyleLbl="parChTrans1D4" presStyleIdx="7" presStyleCnt="10"/>
      <dgm:spPr/>
      <dgm:t>
        <a:bodyPr/>
        <a:lstStyle/>
        <a:p>
          <a:endParaRPr lang="tr-TR"/>
        </a:p>
      </dgm:t>
    </dgm:pt>
    <dgm:pt modelId="{4D74DD1B-2A8F-48DF-AF7A-63E0862F7C8E}" type="pres">
      <dgm:prSet presAssocID="{92726278-8535-40B8-9108-1C9B76ADFE56}" presName="root2" presStyleCnt="0"/>
      <dgm:spPr/>
    </dgm:pt>
    <dgm:pt modelId="{6E85DBEB-3463-483C-A9D8-4E88BFA5C2FD}" type="pres">
      <dgm:prSet presAssocID="{92726278-8535-40B8-9108-1C9B76ADFE56}" presName="LevelTwoTextNode" presStyleLbl="node4" presStyleIdx="7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29056A5-BD51-458F-BE8E-EC70F4189955}" type="pres">
      <dgm:prSet presAssocID="{92726278-8535-40B8-9108-1C9B76ADFE56}" presName="level3hierChild" presStyleCnt="0"/>
      <dgm:spPr/>
    </dgm:pt>
    <dgm:pt modelId="{64EFABD6-F1FC-427D-911D-A6F74365B63A}" type="pres">
      <dgm:prSet presAssocID="{6374AC0F-53B6-4EE2-AE52-29261D306EF2}" presName="conn2-1" presStyleLbl="parChTrans1D4" presStyleIdx="8" presStyleCnt="10"/>
      <dgm:spPr/>
      <dgm:t>
        <a:bodyPr/>
        <a:lstStyle/>
        <a:p>
          <a:endParaRPr lang="tr-TR"/>
        </a:p>
      </dgm:t>
    </dgm:pt>
    <dgm:pt modelId="{F14326A4-527A-49ED-9602-5FE86F96C3E6}" type="pres">
      <dgm:prSet presAssocID="{6374AC0F-53B6-4EE2-AE52-29261D306EF2}" presName="connTx" presStyleLbl="parChTrans1D4" presStyleIdx="8" presStyleCnt="10"/>
      <dgm:spPr/>
      <dgm:t>
        <a:bodyPr/>
        <a:lstStyle/>
        <a:p>
          <a:endParaRPr lang="tr-TR"/>
        </a:p>
      </dgm:t>
    </dgm:pt>
    <dgm:pt modelId="{565EDDB9-3981-46C7-B661-4CBD63308D68}" type="pres">
      <dgm:prSet presAssocID="{674505C3-5DDD-45D6-AABA-F67DE5FEE90A}" presName="root2" presStyleCnt="0"/>
      <dgm:spPr/>
    </dgm:pt>
    <dgm:pt modelId="{F231F29E-AD53-4999-B767-F39351300DB6}" type="pres">
      <dgm:prSet presAssocID="{674505C3-5DDD-45D6-AABA-F67DE5FEE90A}" presName="LevelTwoTextNode" presStyleLbl="node4" presStyleIdx="8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A6B092E-6B0A-47AF-8539-259F694A3B27}" type="pres">
      <dgm:prSet presAssocID="{674505C3-5DDD-45D6-AABA-F67DE5FEE90A}" presName="level3hierChild" presStyleCnt="0"/>
      <dgm:spPr/>
    </dgm:pt>
    <dgm:pt modelId="{3A47B289-0849-41D8-96F3-639916609D0B}" type="pres">
      <dgm:prSet presAssocID="{B12315A4-DC2F-4F6A-B0D3-0CD144A75104}" presName="conn2-1" presStyleLbl="parChTrans1D4" presStyleIdx="9" presStyleCnt="10"/>
      <dgm:spPr/>
      <dgm:t>
        <a:bodyPr/>
        <a:lstStyle/>
        <a:p>
          <a:endParaRPr lang="tr-TR"/>
        </a:p>
      </dgm:t>
    </dgm:pt>
    <dgm:pt modelId="{825A9261-B509-44A2-A9DB-3F95FFB47489}" type="pres">
      <dgm:prSet presAssocID="{B12315A4-DC2F-4F6A-B0D3-0CD144A75104}" presName="connTx" presStyleLbl="parChTrans1D4" presStyleIdx="9" presStyleCnt="10"/>
      <dgm:spPr/>
      <dgm:t>
        <a:bodyPr/>
        <a:lstStyle/>
        <a:p>
          <a:endParaRPr lang="tr-TR"/>
        </a:p>
      </dgm:t>
    </dgm:pt>
    <dgm:pt modelId="{0686D6A8-F219-41E0-883D-7EA44809709B}" type="pres">
      <dgm:prSet presAssocID="{55086D35-C9DF-4B09-BEEC-23EDE3A9F62D}" presName="root2" presStyleCnt="0"/>
      <dgm:spPr/>
    </dgm:pt>
    <dgm:pt modelId="{B6A45328-482D-48D1-AF42-0DA609AD8CBE}" type="pres">
      <dgm:prSet presAssocID="{55086D35-C9DF-4B09-BEEC-23EDE3A9F62D}" presName="LevelTwoTextNode" presStyleLbl="node4" presStyleIdx="9" presStyleCnt="10" custScaleX="17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8DCE596-D94B-4674-93AD-FF6B473D3B4A}" type="pres">
      <dgm:prSet presAssocID="{55086D35-C9DF-4B09-BEEC-23EDE3A9F62D}" presName="level3hierChild" presStyleCnt="0"/>
      <dgm:spPr/>
    </dgm:pt>
  </dgm:ptLst>
  <dgm:cxnLst>
    <dgm:cxn modelId="{DD1BB4B2-650F-4556-A0FF-ECC0511CB567}" type="presOf" srcId="{1E684478-5602-4481-BBA7-EAB88AA8B931}" destId="{471CB993-0993-4C34-86D3-547CC30FAA7B}" srcOrd="1" destOrd="0" presId="urn:microsoft.com/office/officeart/2008/layout/HorizontalMultiLevelHierarchy"/>
    <dgm:cxn modelId="{D84BEFE7-E661-42D3-921C-7B43926AE786}" type="presOf" srcId="{54F0A4FC-B14C-4099-99D4-0708C811C86E}" destId="{194242A2-1335-478D-A03E-85F1D75B2FA2}" srcOrd="0" destOrd="0" presId="urn:microsoft.com/office/officeart/2008/layout/HorizontalMultiLevelHierarchy"/>
    <dgm:cxn modelId="{047FD3B1-FA5F-4C30-97E7-48C07072F4D1}" type="presOf" srcId="{6374AC0F-53B6-4EE2-AE52-29261D306EF2}" destId="{64EFABD6-F1FC-427D-911D-A6F74365B63A}" srcOrd="0" destOrd="0" presId="urn:microsoft.com/office/officeart/2008/layout/HorizontalMultiLevelHierarchy"/>
    <dgm:cxn modelId="{277863E0-D013-4376-A6EB-DE12B5377FAF}" type="presOf" srcId="{C63669EC-15A2-441B-8704-B1D99163C4E8}" destId="{CA1E33B9-2E3B-4750-90B1-47E12063705A}" srcOrd="0" destOrd="0" presId="urn:microsoft.com/office/officeart/2008/layout/HorizontalMultiLevelHierarchy"/>
    <dgm:cxn modelId="{A930C2F2-9856-41AD-AD65-9B81A2FA53FB}" srcId="{FB455EDC-991B-4B4A-AED5-5952105D41FC}" destId="{3F0DC6D1-9DA1-4291-8F32-A3EE6CD76537}" srcOrd="0" destOrd="0" parTransId="{FAC576F4-9B4E-4FA5-B4A0-B6E46080ABB4}" sibTransId="{FBA5E805-BA94-4D38-A57D-EBCA89A879DD}"/>
    <dgm:cxn modelId="{7EBEA5FF-FF4D-4D31-9A13-0605F76E0C72}" type="presOf" srcId="{C01E8550-27A8-4D19-980C-3A9500C3E533}" destId="{F846FB81-AD44-412A-B5D6-FCBA9A4C8556}" srcOrd="1" destOrd="0" presId="urn:microsoft.com/office/officeart/2008/layout/HorizontalMultiLevelHierarchy"/>
    <dgm:cxn modelId="{0E10AAC2-97C3-4F0A-AC41-EFBA319C512A}" type="presOf" srcId="{86879C1D-CCF5-4A0E-81C6-20547DD7B120}" destId="{8B699627-ED18-4B6F-8B20-0E244C14DB8D}" srcOrd="0" destOrd="0" presId="urn:microsoft.com/office/officeart/2008/layout/HorizontalMultiLevelHierarchy"/>
    <dgm:cxn modelId="{1F18052A-842E-46BC-9AEB-811E9E36D13A}" type="presOf" srcId="{EB6D2337-F409-412E-BFCA-123A4478F512}" destId="{3BC23969-2A9C-4BE4-9812-FE0E6B9F3141}" srcOrd="0" destOrd="0" presId="urn:microsoft.com/office/officeart/2008/layout/HorizontalMultiLevelHierarchy"/>
    <dgm:cxn modelId="{215721B8-BEE8-4DCB-BEBC-F87F1B91FC63}" type="presOf" srcId="{92726278-8535-40B8-9108-1C9B76ADFE56}" destId="{6E85DBEB-3463-483C-A9D8-4E88BFA5C2FD}" srcOrd="0" destOrd="0" presId="urn:microsoft.com/office/officeart/2008/layout/HorizontalMultiLevelHierarchy"/>
    <dgm:cxn modelId="{E7B90E76-9F76-4904-A594-601FE4F0DD2A}" srcId="{FB455EDC-991B-4B4A-AED5-5952105D41FC}" destId="{EB6D2337-F409-412E-BFCA-123A4478F512}" srcOrd="2" destOrd="0" parTransId="{D11DA190-ED3C-43A9-84F4-B425E9ECFA4B}" sibTransId="{413F2DE9-B63E-427F-8D29-019346EF75FA}"/>
    <dgm:cxn modelId="{DA5B4EF2-32F1-46D5-A46A-EC87FA60EBD8}" type="presOf" srcId="{951039FB-7CE2-41F9-9139-514A13D3F259}" destId="{7F96DCBA-2C9D-4571-9046-B4D892BEC7D4}" srcOrd="0" destOrd="0" presId="urn:microsoft.com/office/officeart/2008/layout/HorizontalMultiLevelHierarchy"/>
    <dgm:cxn modelId="{A7F5B3C1-D1E2-47FB-A8F0-FA3CECFDF671}" type="presOf" srcId="{912D7DC4-21E9-4441-A0D6-CB788ACEDDD1}" destId="{9A7920D7-1C23-4D16-A9F9-8BFB679969B6}" srcOrd="0" destOrd="0" presId="urn:microsoft.com/office/officeart/2008/layout/HorizontalMultiLevelHierarchy"/>
    <dgm:cxn modelId="{D470B92D-C762-4058-B7E6-F1FA0798A0FA}" srcId="{E10A9449-C92B-46BE-8D7B-A8D520028836}" destId="{92726278-8535-40B8-9108-1C9B76ADFE56}" srcOrd="1" destOrd="0" parTransId="{C01E8550-27A8-4D19-980C-3A9500C3E533}" sibTransId="{185DA5C7-F7A5-449A-9300-B58FDEC21320}"/>
    <dgm:cxn modelId="{0D73E24D-7DC8-4CE5-8B07-1B93FA583788}" type="presOf" srcId="{86879C1D-CCF5-4A0E-81C6-20547DD7B120}" destId="{119E0CDC-E8E6-4217-89D5-B4A5D57A5509}" srcOrd="1" destOrd="0" presId="urn:microsoft.com/office/officeart/2008/layout/HorizontalMultiLevelHierarchy"/>
    <dgm:cxn modelId="{683BB630-2E38-40AF-81EC-776079678F27}" srcId="{E10A9449-C92B-46BE-8D7B-A8D520028836}" destId="{55086D35-C9DF-4B09-BEEC-23EDE3A9F62D}" srcOrd="3" destOrd="0" parTransId="{B12315A4-DC2F-4F6A-B0D3-0CD144A75104}" sibTransId="{49C1DC05-414B-448D-A111-3B317F44737C}"/>
    <dgm:cxn modelId="{4215D3E4-7949-4353-B558-457EB1070B9F}" srcId="{CADEC226-EEC5-41C6-A7AD-779F20D9B068}" destId="{E6F2CA24-6A9A-48BB-BB13-60873C49EF9A}" srcOrd="0" destOrd="0" parTransId="{E280F29D-2993-42A6-B8BC-27B8275A82A8}" sibTransId="{97C7F719-6303-44BC-B662-7C67B3B8AFDA}"/>
    <dgm:cxn modelId="{64E271FC-080D-477A-8C94-7E4FF4B40343}" type="presOf" srcId="{B46E46EC-17E9-4959-B8FC-60A495710218}" destId="{9D19FFB4-21A0-4A71-9453-F8FD8BF6F575}" srcOrd="1" destOrd="0" presId="urn:microsoft.com/office/officeart/2008/layout/HorizontalMultiLevelHierarchy"/>
    <dgm:cxn modelId="{B8464EBF-8500-48DD-A8AE-68D91DDF54BF}" type="presOf" srcId="{2E8450CC-135D-4315-9CDE-266A00DD3B15}" destId="{282D2B68-DCBA-45B2-B71E-10BEF5A3C109}" srcOrd="0" destOrd="0" presId="urn:microsoft.com/office/officeart/2008/layout/HorizontalMultiLevelHierarchy"/>
    <dgm:cxn modelId="{0E07EE28-53BD-4783-8644-9F1A755D07C0}" type="presOf" srcId="{020FDEB4-446B-49A8-A163-6E8967959507}" destId="{346F07CE-2FB2-410C-B5F1-B708A4B0A17F}" srcOrd="1" destOrd="0" presId="urn:microsoft.com/office/officeart/2008/layout/HorizontalMultiLevelHierarchy"/>
    <dgm:cxn modelId="{588B95E2-0669-4CAB-9FDB-0EB5FA1EEBB6}" type="presOf" srcId="{C63669EC-15A2-441B-8704-B1D99163C4E8}" destId="{B56B2869-5C2E-4326-8801-E58A4AACFD6A}" srcOrd="1" destOrd="0" presId="urn:microsoft.com/office/officeart/2008/layout/HorizontalMultiLevelHierarchy"/>
    <dgm:cxn modelId="{B0FAD938-892B-4BF0-8F81-A889393CB9F9}" type="presOf" srcId="{C01E8550-27A8-4D19-980C-3A9500C3E533}" destId="{A0E59215-72A8-4862-B1FF-3D4624FE26C9}" srcOrd="0" destOrd="0" presId="urn:microsoft.com/office/officeart/2008/layout/HorizontalMultiLevelHierarchy"/>
    <dgm:cxn modelId="{DFD99442-1ED6-41F8-AB14-BA867B5D95C8}" srcId="{2E8450CC-135D-4315-9CDE-266A00DD3B15}" destId="{1CAF2608-EBC4-4E66-8D81-40CD2BA56E05}" srcOrd="0" destOrd="0" parTransId="{951039FB-7CE2-41F9-9139-514A13D3F259}" sibTransId="{A2391716-2D44-47EF-B898-5289B1C61E5B}"/>
    <dgm:cxn modelId="{D1B2DCCF-E0D1-403C-80CC-8CCCE6D7D186}" type="presOf" srcId="{C5AB76BA-1FCF-4B94-B374-1982A9BA43DB}" destId="{561EBB77-2BF9-4396-8C3F-ACBFA72B4C37}" srcOrd="0" destOrd="0" presId="urn:microsoft.com/office/officeart/2008/layout/HorizontalMultiLevelHierarchy"/>
    <dgm:cxn modelId="{E5143C8B-0CE6-4118-89D3-8ADF8E1E90D7}" type="presOf" srcId="{D11DA190-ED3C-43A9-84F4-B425E9ECFA4B}" destId="{9CC33EF1-813E-4834-AD4D-F67D1B253ED5}" srcOrd="1" destOrd="0" presId="urn:microsoft.com/office/officeart/2008/layout/HorizontalMultiLevelHierarchy"/>
    <dgm:cxn modelId="{512F6DCA-D848-4017-859A-3A517CDC2C73}" type="presOf" srcId="{912D7DC4-21E9-4441-A0D6-CB788ACEDDD1}" destId="{7E429B6A-5586-4EE4-B833-59A16FFABDC2}" srcOrd="1" destOrd="0" presId="urn:microsoft.com/office/officeart/2008/layout/HorizontalMultiLevelHierarchy"/>
    <dgm:cxn modelId="{486D05D0-7336-41B7-BD8A-1AB2BC8C5BDF}" type="presOf" srcId="{020FDEB4-446B-49A8-A163-6E8967959507}" destId="{410FB206-2D96-48DA-9ABA-E426441B627E}" srcOrd="0" destOrd="0" presId="urn:microsoft.com/office/officeart/2008/layout/HorizontalMultiLevelHierarchy"/>
    <dgm:cxn modelId="{A8A8F06D-3237-4B9B-AB6D-8D21FB79DB5A}" type="presOf" srcId="{E10A9449-C92B-46BE-8D7B-A8D520028836}" destId="{6A765240-E893-4504-804F-4A4A6CF0DF97}" srcOrd="0" destOrd="0" presId="urn:microsoft.com/office/officeart/2008/layout/HorizontalMultiLevelHierarchy"/>
    <dgm:cxn modelId="{572B7978-8E0B-43D1-8DE4-8EC7C0A48744}" type="presOf" srcId="{FB455EDC-991B-4B4A-AED5-5952105D41FC}" destId="{BC8A8811-0A64-497F-B338-0CD2EB76B59A}" srcOrd="0" destOrd="0" presId="urn:microsoft.com/office/officeart/2008/layout/HorizontalMultiLevelHierarchy"/>
    <dgm:cxn modelId="{A02D03C5-B424-4565-8DF0-CD5EB05B790E}" type="presOf" srcId="{FAC576F4-9B4E-4FA5-B4A0-B6E46080ABB4}" destId="{2C56CDA8-3C7D-4667-BD02-32F899F90EE2}" srcOrd="0" destOrd="0" presId="urn:microsoft.com/office/officeart/2008/layout/HorizontalMultiLevelHierarchy"/>
    <dgm:cxn modelId="{37191B8B-AF93-46C0-93DF-3939003E3DD0}" type="presOf" srcId="{55086D35-C9DF-4B09-BEEC-23EDE3A9F62D}" destId="{B6A45328-482D-48D1-AF42-0DA609AD8CBE}" srcOrd="0" destOrd="0" presId="urn:microsoft.com/office/officeart/2008/layout/HorizontalMultiLevelHierarchy"/>
    <dgm:cxn modelId="{32384CD2-BB65-4D05-9E0F-FEF47B112FD7}" type="presOf" srcId="{B46E46EC-17E9-4959-B8FC-60A495710218}" destId="{BC9E7F6D-1645-49C4-B5F6-A0C9DBDCEBEC}" srcOrd="0" destOrd="0" presId="urn:microsoft.com/office/officeart/2008/layout/HorizontalMultiLevelHierarchy"/>
    <dgm:cxn modelId="{0561E215-9850-40FD-A36B-5AC4DC432423}" srcId="{E6F2CA24-6A9A-48BB-BB13-60873C49EF9A}" destId="{2E8450CC-135D-4315-9CDE-266A00DD3B15}" srcOrd="0" destOrd="0" parTransId="{020FDEB4-446B-49A8-A163-6E8967959507}" sibTransId="{5D2BE8B2-9988-447F-9FDB-B65A83BDB150}"/>
    <dgm:cxn modelId="{26F31584-6942-4B9C-9910-E4F0F268AC6A}" type="presOf" srcId="{E6F2CA24-6A9A-48BB-BB13-60873C49EF9A}" destId="{DC017CF8-845D-4ADE-BA22-BCD55DEC901E}" srcOrd="0" destOrd="0" presId="urn:microsoft.com/office/officeart/2008/layout/HorizontalMultiLevelHierarchy"/>
    <dgm:cxn modelId="{C5912298-A12D-4FE9-8379-A93B4DE0AEDC}" type="presOf" srcId="{E280F29D-2993-42A6-B8BC-27B8275A82A8}" destId="{BCFC159F-7AAF-43FD-B18B-AD9E53B911D9}" srcOrd="0" destOrd="0" presId="urn:microsoft.com/office/officeart/2008/layout/HorizontalMultiLevelHierarchy"/>
    <dgm:cxn modelId="{79FCAF26-D6C8-4B67-AF5E-ACBC216DA9E6}" srcId="{E6F2CA24-6A9A-48BB-BB13-60873C49EF9A}" destId="{FB455EDC-991B-4B4A-AED5-5952105D41FC}" srcOrd="1" destOrd="0" parTransId="{C63669EC-15A2-441B-8704-B1D99163C4E8}" sibTransId="{D7731F49-761A-4ACA-8195-21C0D23ADF64}"/>
    <dgm:cxn modelId="{292963B2-08F8-4CA9-95C9-73B8EE015EC8}" type="presOf" srcId="{206E8D00-8EDA-4CF4-A282-DF78E7FBC8FD}" destId="{6FD8BFA6-0AC5-4D35-AB72-F94F017FCF69}" srcOrd="0" destOrd="0" presId="urn:microsoft.com/office/officeart/2008/layout/HorizontalMultiLevelHierarchy"/>
    <dgm:cxn modelId="{3C303141-C69F-44CF-96D3-FD37ADDA5331}" srcId="{1060F983-43C5-4B45-B202-D1E650B283FF}" destId="{CADEC226-EEC5-41C6-A7AD-779F20D9B068}" srcOrd="0" destOrd="0" parTransId="{84B28FB1-4AB4-4C3D-ACED-997CE36E82D7}" sibTransId="{FEF68208-5D19-4570-9DEA-82E67B9EDC8C}"/>
    <dgm:cxn modelId="{8D49C972-6749-4086-9F0B-669D7A871AA1}" type="presOf" srcId="{FAC576F4-9B4E-4FA5-B4A0-B6E46080ABB4}" destId="{B76C65D5-9BEF-464B-A020-680642B3ACF7}" srcOrd="1" destOrd="0" presId="urn:microsoft.com/office/officeart/2008/layout/HorizontalMultiLevelHierarchy"/>
    <dgm:cxn modelId="{4975652D-C657-4906-B9E0-83D47F3F36F4}" srcId="{E6F2CA24-6A9A-48BB-BB13-60873C49EF9A}" destId="{E10A9449-C92B-46BE-8D7B-A8D520028836}" srcOrd="2" destOrd="0" parTransId="{1E684478-5602-4481-BBA7-EAB88AA8B931}" sibTransId="{CF0F9C59-C0CB-47CE-8AFA-CDA09E5A3EC4}"/>
    <dgm:cxn modelId="{37C2B43B-2C60-43FE-BDB4-8FC6486B1D94}" type="presOf" srcId="{1CAF2608-EBC4-4E66-8D81-40CD2BA56E05}" destId="{066C2B9D-A38E-4C80-B3D9-BA90EB44A402}" srcOrd="0" destOrd="0" presId="urn:microsoft.com/office/officeart/2008/layout/HorizontalMultiLevelHierarchy"/>
    <dgm:cxn modelId="{87F1A627-B10A-47FC-9FFB-B4D95662C61F}" type="presOf" srcId="{B12315A4-DC2F-4F6A-B0D3-0CD144A75104}" destId="{825A9261-B509-44A2-A9DB-3F95FFB47489}" srcOrd="1" destOrd="0" presId="urn:microsoft.com/office/officeart/2008/layout/HorizontalMultiLevelHierarchy"/>
    <dgm:cxn modelId="{12825EE9-0AB1-49B9-9ACD-7221E61F72BE}" type="presOf" srcId="{FF747F8F-3F6C-43BC-993B-937D1B5E3ED9}" destId="{85381D94-B6E2-42CB-829D-EA96A0A7E3F8}" srcOrd="0" destOrd="0" presId="urn:microsoft.com/office/officeart/2008/layout/HorizontalMultiLevelHierarchy"/>
    <dgm:cxn modelId="{53782C9F-D706-4AAE-BFD2-9CD64C0DAF72}" type="presOf" srcId="{D11DA190-ED3C-43A9-84F4-B425E9ECFA4B}" destId="{894D61AD-1DF4-4D60-9138-D5CAEF67A1BF}" srcOrd="0" destOrd="0" presId="urn:microsoft.com/office/officeart/2008/layout/HorizontalMultiLevelHierarchy"/>
    <dgm:cxn modelId="{77847E7F-0247-45EE-87B8-D36F8CC30668}" type="presOf" srcId="{6374AC0F-53B6-4EE2-AE52-29261D306EF2}" destId="{F14326A4-527A-49ED-9602-5FE86F96C3E6}" srcOrd="1" destOrd="0" presId="urn:microsoft.com/office/officeart/2008/layout/HorizontalMultiLevelHierarchy"/>
    <dgm:cxn modelId="{50A55B00-0B8D-421C-AB4B-ACB653565283}" srcId="{E10A9449-C92B-46BE-8D7B-A8D520028836}" destId="{54F0A4FC-B14C-4099-99D4-0708C811C86E}" srcOrd="0" destOrd="0" parTransId="{912D7DC4-21E9-4441-A0D6-CB788ACEDDD1}" sibTransId="{887D1F95-D5E0-4D44-8662-DCA26685F949}"/>
    <dgm:cxn modelId="{A13C74CE-4CC9-45BF-8501-1DE3F528074B}" type="presOf" srcId="{3F0DC6D1-9DA1-4291-8F32-A3EE6CD76537}" destId="{53C2A150-3D56-445F-97FA-A822DA625322}" srcOrd="0" destOrd="0" presId="urn:microsoft.com/office/officeart/2008/layout/HorizontalMultiLevelHierarchy"/>
    <dgm:cxn modelId="{92C445A7-81CE-4C8B-9339-0FF860D2DBB2}" type="presOf" srcId="{674505C3-5DDD-45D6-AABA-F67DE5FEE90A}" destId="{F231F29E-AD53-4999-B767-F39351300DB6}" srcOrd="0" destOrd="0" presId="urn:microsoft.com/office/officeart/2008/layout/HorizontalMultiLevelHierarchy"/>
    <dgm:cxn modelId="{2857CC0F-2DDC-4173-A8C8-E6B168F5AE64}" type="presOf" srcId="{951039FB-7CE2-41F9-9139-514A13D3F259}" destId="{E2120F0C-8729-4A57-98FE-6959347B0C02}" srcOrd="1" destOrd="0" presId="urn:microsoft.com/office/officeart/2008/layout/HorizontalMultiLevelHierarchy"/>
    <dgm:cxn modelId="{0B116923-60B5-4D98-A185-141C2942399F}" type="presOf" srcId="{C5AB76BA-1FCF-4B94-B374-1982A9BA43DB}" destId="{380022C2-EF73-41F6-AA41-7B8191D520C4}" srcOrd="1" destOrd="0" presId="urn:microsoft.com/office/officeart/2008/layout/HorizontalMultiLevelHierarchy"/>
    <dgm:cxn modelId="{C1F98136-1CD9-4E8B-8CF4-4B07C1B6B300}" type="presOf" srcId="{1060F983-43C5-4B45-B202-D1E650B283FF}" destId="{F02D6EB0-2B6B-4656-9560-A0AF6D69BED2}" srcOrd="0" destOrd="0" presId="urn:microsoft.com/office/officeart/2008/layout/HorizontalMultiLevelHierarchy"/>
    <dgm:cxn modelId="{0A75C828-6585-4FF5-AB04-08CAAC89B9FD}" srcId="{E10A9449-C92B-46BE-8D7B-A8D520028836}" destId="{674505C3-5DDD-45D6-AABA-F67DE5FEE90A}" srcOrd="2" destOrd="0" parTransId="{6374AC0F-53B6-4EE2-AE52-29261D306EF2}" sibTransId="{636B4199-5952-4377-8761-EC28732CC903}"/>
    <dgm:cxn modelId="{8E108ED2-0E52-48C4-8153-39E2C15FB43D}" type="presOf" srcId="{1E684478-5602-4481-BBA7-EAB88AA8B931}" destId="{FC842C11-CB6F-4375-B969-73FC7A9A2A6F}" srcOrd="0" destOrd="0" presId="urn:microsoft.com/office/officeart/2008/layout/HorizontalMultiLevelHierarchy"/>
    <dgm:cxn modelId="{528B7690-D660-4401-9F36-CEEC6428AA28}" type="presOf" srcId="{B12315A4-DC2F-4F6A-B0D3-0CD144A75104}" destId="{3A47B289-0849-41D8-96F3-639916609D0B}" srcOrd="0" destOrd="0" presId="urn:microsoft.com/office/officeart/2008/layout/HorizontalMultiLevelHierarchy"/>
    <dgm:cxn modelId="{9A542C99-6BBC-4253-8775-6B863A56EE9D}" type="presOf" srcId="{CADEC226-EEC5-41C6-A7AD-779F20D9B068}" destId="{1879434B-5A8B-457A-950D-3773A48659B4}" srcOrd="0" destOrd="0" presId="urn:microsoft.com/office/officeart/2008/layout/HorizontalMultiLevelHierarchy"/>
    <dgm:cxn modelId="{790D4675-DED6-4955-9417-A33118169C78}" srcId="{FB455EDC-991B-4B4A-AED5-5952105D41FC}" destId="{FF747F8F-3F6C-43BC-993B-937D1B5E3ED9}" srcOrd="1" destOrd="0" parTransId="{B46E46EC-17E9-4959-B8FC-60A495710218}" sibTransId="{5DA53D4A-9338-449A-BAE6-CE9DE0DC9B0B}"/>
    <dgm:cxn modelId="{D5C46618-5C6C-455D-9196-B39BC90E7602}" type="presOf" srcId="{E280F29D-2993-42A6-B8BC-27B8275A82A8}" destId="{C77CA5EB-452D-4438-BBA0-94AA3494C2D5}" srcOrd="1" destOrd="0" presId="urn:microsoft.com/office/officeart/2008/layout/HorizontalMultiLevelHierarchy"/>
    <dgm:cxn modelId="{8313CBCA-EDDB-4FFC-BF3F-5E6378801D38}" type="presOf" srcId="{7FB35005-30B4-40EF-989E-505C7D8A0D06}" destId="{10BCA088-EE9E-427F-8534-6AC3C6B31030}" srcOrd="0" destOrd="0" presId="urn:microsoft.com/office/officeart/2008/layout/HorizontalMultiLevelHierarchy"/>
    <dgm:cxn modelId="{2F5D5819-B9A2-400C-9477-13FDC2788BF8}" srcId="{2E8450CC-135D-4315-9CDE-266A00DD3B15}" destId="{206E8D00-8EDA-4CF4-A282-DF78E7FBC8FD}" srcOrd="2" destOrd="0" parTransId="{86879C1D-CCF5-4A0E-81C6-20547DD7B120}" sibTransId="{7437B774-9C88-44D2-B684-12076D486B34}"/>
    <dgm:cxn modelId="{3DFBF70C-D893-44EE-BAA7-474F10536A06}" srcId="{2E8450CC-135D-4315-9CDE-266A00DD3B15}" destId="{7FB35005-30B4-40EF-989E-505C7D8A0D06}" srcOrd="1" destOrd="0" parTransId="{C5AB76BA-1FCF-4B94-B374-1982A9BA43DB}" sibTransId="{ABB7EC46-9760-466B-8D39-978E36EB48A6}"/>
    <dgm:cxn modelId="{60A450BD-806E-4933-9C70-58BBC87C9BE7}" type="presParOf" srcId="{F02D6EB0-2B6B-4656-9560-A0AF6D69BED2}" destId="{ED86AF76-D291-4754-825B-4974FBD91E78}" srcOrd="0" destOrd="0" presId="urn:microsoft.com/office/officeart/2008/layout/HorizontalMultiLevelHierarchy"/>
    <dgm:cxn modelId="{18A904C6-C49D-406C-BAD0-144A3E09C4DD}" type="presParOf" srcId="{ED86AF76-D291-4754-825B-4974FBD91E78}" destId="{1879434B-5A8B-457A-950D-3773A48659B4}" srcOrd="0" destOrd="0" presId="urn:microsoft.com/office/officeart/2008/layout/HorizontalMultiLevelHierarchy"/>
    <dgm:cxn modelId="{01EAEAC8-56E8-4FA9-B997-5C9376973A2F}" type="presParOf" srcId="{ED86AF76-D291-4754-825B-4974FBD91E78}" destId="{EE964F9A-6DA4-4DA3-8554-301C49B618AF}" srcOrd="1" destOrd="0" presId="urn:microsoft.com/office/officeart/2008/layout/HorizontalMultiLevelHierarchy"/>
    <dgm:cxn modelId="{F259B592-B86F-44D3-935C-9FFA20FB838E}" type="presParOf" srcId="{EE964F9A-6DA4-4DA3-8554-301C49B618AF}" destId="{BCFC159F-7AAF-43FD-B18B-AD9E53B911D9}" srcOrd="0" destOrd="0" presId="urn:microsoft.com/office/officeart/2008/layout/HorizontalMultiLevelHierarchy"/>
    <dgm:cxn modelId="{141089FC-16E3-40FD-BCAC-28509C11E3C9}" type="presParOf" srcId="{BCFC159F-7AAF-43FD-B18B-AD9E53B911D9}" destId="{C77CA5EB-452D-4438-BBA0-94AA3494C2D5}" srcOrd="0" destOrd="0" presId="urn:microsoft.com/office/officeart/2008/layout/HorizontalMultiLevelHierarchy"/>
    <dgm:cxn modelId="{38339E89-2EA0-44F3-9F0C-1A7508533E31}" type="presParOf" srcId="{EE964F9A-6DA4-4DA3-8554-301C49B618AF}" destId="{0B7C5F4A-0845-40C1-8373-CD0A4F6E9B8D}" srcOrd="1" destOrd="0" presId="urn:microsoft.com/office/officeart/2008/layout/HorizontalMultiLevelHierarchy"/>
    <dgm:cxn modelId="{076F90DC-03D3-4389-93C3-C441FF2D775A}" type="presParOf" srcId="{0B7C5F4A-0845-40C1-8373-CD0A4F6E9B8D}" destId="{DC017CF8-845D-4ADE-BA22-BCD55DEC901E}" srcOrd="0" destOrd="0" presId="urn:microsoft.com/office/officeart/2008/layout/HorizontalMultiLevelHierarchy"/>
    <dgm:cxn modelId="{73757CEB-1DD3-4E85-B0D0-D4CB53D59D0C}" type="presParOf" srcId="{0B7C5F4A-0845-40C1-8373-CD0A4F6E9B8D}" destId="{3669AD0D-8AC9-40C9-A331-1E0C674318AD}" srcOrd="1" destOrd="0" presId="urn:microsoft.com/office/officeart/2008/layout/HorizontalMultiLevelHierarchy"/>
    <dgm:cxn modelId="{10E6CFC1-8687-44CC-898D-64016B479D24}" type="presParOf" srcId="{3669AD0D-8AC9-40C9-A331-1E0C674318AD}" destId="{410FB206-2D96-48DA-9ABA-E426441B627E}" srcOrd="0" destOrd="0" presId="urn:microsoft.com/office/officeart/2008/layout/HorizontalMultiLevelHierarchy"/>
    <dgm:cxn modelId="{A48235D5-3C77-467D-8E66-AD6C82A7CFD7}" type="presParOf" srcId="{410FB206-2D96-48DA-9ABA-E426441B627E}" destId="{346F07CE-2FB2-410C-B5F1-B708A4B0A17F}" srcOrd="0" destOrd="0" presId="urn:microsoft.com/office/officeart/2008/layout/HorizontalMultiLevelHierarchy"/>
    <dgm:cxn modelId="{F9FC55B9-8AE5-4022-841D-AB0CCD31B490}" type="presParOf" srcId="{3669AD0D-8AC9-40C9-A331-1E0C674318AD}" destId="{E5EA0493-BC7B-4790-AE79-BF83A0B33AEB}" srcOrd="1" destOrd="0" presId="urn:microsoft.com/office/officeart/2008/layout/HorizontalMultiLevelHierarchy"/>
    <dgm:cxn modelId="{12F7A932-5D4C-4834-AA25-9E56AAE1329D}" type="presParOf" srcId="{E5EA0493-BC7B-4790-AE79-BF83A0B33AEB}" destId="{282D2B68-DCBA-45B2-B71E-10BEF5A3C109}" srcOrd="0" destOrd="0" presId="urn:microsoft.com/office/officeart/2008/layout/HorizontalMultiLevelHierarchy"/>
    <dgm:cxn modelId="{0ADBA015-C248-437C-9580-5A106EECCE37}" type="presParOf" srcId="{E5EA0493-BC7B-4790-AE79-BF83A0B33AEB}" destId="{9730EEE3-FDDD-45CC-ADD4-95B1C60A84AD}" srcOrd="1" destOrd="0" presId="urn:microsoft.com/office/officeart/2008/layout/HorizontalMultiLevelHierarchy"/>
    <dgm:cxn modelId="{39308416-A3DC-4364-B050-0CFEA6ADD214}" type="presParOf" srcId="{9730EEE3-FDDD-45CC-ADD4-95B1C60A84AD}" destId="{7F96DCBA-2C9D-4571-9046-B4D892BEC7D4}" srcOrd="0" destOrd="0" presId="urn:microsoft.com/office/officeart/2008/layout/HorizontalMultiLevelHierarchy"/>
    <dgm:cxn modelId="{847D7557-474B-49FC-9671-DF559B50B707}" type="presParOf" srcId="{7F96DCBA-2C9D-4571-9046-B4D892BEC7D4}" destId="{E2120F0C-8729-4A57-98FE-6959347B0C02}" srcOrd="0" destOrd="0" presId="urn:microsoft.com/office/officeart/2008/layout/HorizontalMultiLevelHierarchy"/>
    <dgm:cxn modelId="{42CA9A8D-3041-4EE3-A489-1A9DFC674E0A}" type="presParOf" srcId="{9730EEE3-FDDD-45CC-ADD4-95B1C60A84AD}" destId="{9AB9E635-11D6-40B7-B0E6-34CB426CDC59}" srcOrd="1" destOrd="0" presId="urn:microsoft.com/office/officeart/2008/layout/HorizontalMultiLevelHierarchy"/>
    <dgm:cxn modelId="{5EF8D8BD-921D-4201-81B8-5F7D0485ED89}" type="presParOf" srcId="{9AB9E635-11D6-40B7-B0E6-34CB426CDC59}" destId="{066C2B9D-A38E-4C80-B3D9-BA90EB44A402}" srcOrd="0" destOrd="0" presId="urn:microsoft.com/office/officeart/2008/layout/HorizontalMultiLevelHierarchy"/>
    <dgm:cxn modelId="{DAAC9683-B415-4463-ABEE-88C062AADFD7}" type="presParOf" srcId="{9AB9E635-11D6-40B7-B0E6-34CB426CDC59}" destId="{5FE8A88A-2349-486D-9065-2C64E99E054D}" srcOrd="1" destOrd="0" presId="urn:microsoft.com/office/officeart/2008/layout/HorizontalMultiLevelHierarchy"/>
    <dgm:cxn modelId="{D29889F7-FE74-4E40-B2E6-C03BBB76B95D}" type="presParOf" srcId="{9730EEE3-FDDD-45CC-ADD4-95B1C60A84AD}" destId="{561EBB77-2BF9-4396-8C3F-ACBFA72B4C37}" srcOrd="2" destOrd="0" presId="urn:microsoft.com/office/officeart/2008/layout/HorizontalMultiLevelHierarchy"/>
    <dgm:cxn modelId="{29F3748B-65E6-499B-897D-E9C1A1A8B2D7}" type="presParOf" srcId="{561EBB77-2BF9-4396-8C3F-ACBFA72B4C37}" destId="{380022C2-EF73-41F6-AA41-7B8191D520C4}" srcOrd="0" destOrd="0" presId="urn:microsoft.com/office/officeart/2008/layout/HorizontalMultiLevelHierarchy"/>
    <dgm:cxn modelId="{2CE3C89B-3A89-4683-B9B6-C66FAE862093}" type="presParOf" srcId="{9730EEE3-FDDD-45CC-ADD4-95B1C60A84AD}" destId="{75EF001E-9F9E-410A-BBF9-EFB43DFEA487}" srcOrd="3" destOrd="0" presId="urn:microsoft.com/office/officeart/2008/layout/HorizontalMultiLevelHierarchy"/>
    <dgm:cxn modelId="{6496F403-90B5-43DB-9880-725131BE5E14}" type="presParOf" srcId="{75EF001E-9F9E-410A-BBF9-EFB43DFEA487}" destId="{10BCA088-EE9E-427F-8534-6AC3C6B31030}" srcOrd="0" destOrd="0" presId="urn:microsoft.com/office/officeart/2008/layout/HorizontalMultiLevelHierarchy"/>
    <dgm:cxn modelId="{4ECAA949-4C0F-4F22-A44F-3927DD0EDD09}" type="presParOf" srcId="{75EF001E-9F9E-410A-BBF9-EFB43DFEA487}" destId="{8B248C5E-D4D9-46EF-AC1B-C8E396D3AB12}" srcOrd="1" destOrd="0" presId="urn:microsoft.com/office/officeart/2008/layout/HorizontalMultiLevelHierarchy"/>
    <dgm:cxn modelId="{A8B14F98-EDBE-4D2B-8D70-8822ADBBC13E}" type="presParOf" srcId="{9730EEE3-FDDD-45CC-ADD4-95B1C60A84AD}" destId="{8B699627-ED18-4B6F-8B20-0E244C14DB8D}" srcOrd="4" destOrd="0" presId="urn:microsoft.com/office/officeart/2008/layout/HorizontalMultiLevelHierarchy"/>
    <dgm:cxn modelId="{430A2163-FC5D-456C-9397-68DBC62DABA6}" type="presParOf" srcId="{8B699627-ED18-4B6F-8B20-0E244C14DB8D}" destId="{119E0CDC-E8E6-4217-89D5-B4A5D57A5509}" srcOrd="0" destOrd="0" presId="urn:microsoft.com/office/officeart/2008/layout/HorizontalMultiLevelHierarchy"/>
    <dgm:cxn modelId="{40B4EA0C-BFDD-463C-9128-FFD9317D220F}" type="presParOf" srcId="{9730EEE3-FDDD-45CC-ADD4-95B1C60A84AD}" destId="{37D253A0-596C-4CE5-AF89-BA59D252C515}" srcOrd="5" destOrd="0" presId="urn:microsoft.com/office/officeart/2008/layout/HorizontalMultiLevelHierarchy"/>
    <dgm:cxn modelId="{7B56F2CB-2931-4088-BA8F-BA245F7F81EC}" type="presParOf" srcId="{37D253A0-596C-4CE5-AF89-BA59D252C515}" destId="{6FD8BFA6-0AC5-4D35-AB72-F94F017FCF69}" srcOrd="0" destOrd="0" presId="urn:microsoft.com/office/officeart/2008/layout/HorizontalMultiLevelHierarchy"/>
    <dgm:cxn modelId="{FE487A2F-749B-4A83-85A0-76F95950F46C}" type="presParOf" srcId="{37D253A0-596C-4CE5-AF89-BA59D252C515}" destId="{0F157C9F-03E6-4F64-A648-4C62BD792E3F}" srcOrd="1" destOrd="0" presId="urn:microsoft.com/office/officeart/2008/layout/HorizontalMultiLevelHierarchy"/>
    <dgm:cxn modelId="{F37B7E5A-6994-48F8-8F95-47BB91A53FD6}" type="presParOf" srcId="{3669AD0D-8AC9-40C9-A331-1E0C674318AD}" destId="{CA1E33B9-2E3B-4750-90B1-47E12063705A}" srcOrd="2" destOrd="0" presId="urn:microsoft.com/office/officeart/2008/layout/HorizontalMultiLevelHierarchy"/>
    <dgm:cxn modelId="{097F74C2-CFC9-43B7-814D-5ED3102BD491}" type="presParOf" srcId="{CA1E33B9-2E3B-4750-90B1-47E12063705A}" destId="{B56B2869-5C2E-4326-8801-E58A4AACFD6A}" srcOrd="0" destOrd="0" presId="urn:microsoft.com/office/officeart/2008/layout/HorizontalMultiLevelHierarchy"/>
    <dgm:cxn modelId="{534D2335-68E0-47D0-90CB-3533B55BE482}" type="presParOf" srcId="{3669AD0D-8AC9-40C9-A331-1E0C674318AD}" destId="{DA9E95C5-7E45-4DCD-A3A7-4CCDECB38D22}" srcOrd="3" destOrd="0" presId="urn:microsoft.com/office/officeart/2008/layout/HorizontalMultiLevelHierarchy"/>
    <dgm:cxn modelId="{D0F41199-CB74-41DD-BEC6-5B9F2DA6FD22}" type="presParOf" srcId="{DA9E95C5-7E45-4DCD-A3A7-4CCDECB38D22}" destId="{BC8A8811-0A64-497F-B338-0CD2EB76B59A}" srcOrd="0" destOrd="0" presId="urn:microsoft.com/office/officeart/2008/layout/HorizontalMultiLevelHierarchy"/>
    <dgm:cxn modelId="{4DAB1A07-9D80-429B-940F-340DAAF2E5AB}" type="presParOf" srcId="{DA9E95C5-7E45-4DCD-A3A7-4CCDECB38D22}" destId="{861792AF-C0F0-47B3-8375-976318B797AE}" srcOrd="1" destOrd="0" presId="urn:microsoft.com/office/officeart/2008/layout/HorizontalMultiLevelHierarchy"/>
    <dgm:cxn modelId="{E22B6A38-2824-4A46-9481-4FB6A84D4200}" type="presParOf" srcId="{861792AF-C0F0-47B3-8375-976318B797AE}" destId="{2C56CDA8-3C7D-4667-BD02-32F899F90EE2}" srcOrd="0" destOrd="0" presId="urn:microsoft.com/office/officeart/2008/layout/HorizontalMultiLevelHierarchy"/>
    <dgm:cxn modelId="{CDBF6DB1-85C0-4D5F-9356-B2FEC75C993A}" type="presParOf" srcId="{2C56CDA8-3C7D-4667-BD02-32F899F90EE2}" destId="{B76C65D5-9BEF-464B-A020-680642B3ACF7}" srcOrd="0" destOrd="0" presId="urn:microsoft.com/office/officeart/2008/layout/HorizontalMultiLevelHierarchy"/>
    <dgm:cxn modelId="{D701CA15-6576-4B48-9BAE-02526FD8B785}" type="presParOf" srcId="{861792AF-C0F0-47B3-8375-976318B797AE}" destId="{C6D01A57-4898-4C12-B50E-235771C10550}" srcOrd="1" destOrd="0" presId="urn:microsoft.com/office/officeart/2008/layout/HorizontalMultiLevelHierarchy"/>
    <dgm:cxn modelId="{53A111B7-EA68-4B49-A0F2-70517B560010}" type="presParOf" srcId="{C6D01A57-4898-4C12-B50E-235771C10550}" destId="{53C2A150-3D56-445F-97FA-A822DA625322}" srcOrd="0" destOrd="0" presId="urn:microsoft.com/office/officeart/2008/layout/HorizontalMultiLevelHierarchy"/>
    <dgm:cxn modelId="{A4C3EAC0-3A90-4B47-94F7-7CC6C46F3AC4}" type="presParOf" srcId="{C6D01A57-4898-4C12-B50E-235771C10550}" destId="{73B1396B-5F56-48D0-ADEB-B9E10CA81A56}" srcOrd="1" destOrd="0" presId="urn:microsoft.com/office/officeart/2008/layout/HorizontalMultiLevelHierarchy"/>
    <dgm:cxn modelId="{6CA8A591-14E6-4A64-8957-97B0D48B9712}" type="presParOf" srcId="{861792AF-C0F0-47B3-8375-976318B797AE}" destId="{BC9E7F6D-1645-49C4-B5F6-A0C9DBDCEBEC}" srcOrd="2" destOrd="0" presId="urn:microsoft.com/office/officeart/2008/layout/HorizontalMultiLevelHierarchy"/>
    <dgm:cxn modelId="{328E9485-13CD-4BC8-9A67-3D6258CC6F94}" type="presParOf" srcId="{BC9E7F6D-1645-49C4-B5F6-A0C9DBDCEBEC}" destId="{9D19FFB4-21A0-4A71-9453-F8FD8BF6F575}" srcOrd="0" destOrd="0" presId="urn:microsoft.com/office/officeart/2008/layout/HorizontalMultiLevelHierarchy"/>
    <dgm:cxn modelId="{D111831D-A111-4AD2-9416-50160ED7B3A9}" type="presParOf" srcId="{861792AF-C0F0-47B3-8375-976318B797AE}" destId="{C53DF278-BFEC-4E42-8181-18987A7850C2}" srcOrd="3" destOrd="0" presId="urn:microsoft.com/office/officeart/2008/layout/HorizontalMultiLevelHierarchy"/>
    <dgm:cxn modelId="{916F20B8-FABF-4FA1-B443-5064FCE5ED65}" type="presParOf" srcId="{C53DF278-BFEC-4E42-8181-18987A7850C2}" destId="{85381D94-B6E2-42CB-829D-EA96A0A7E3F8}" srcOrd="0" destOrd="0" presId="urn:microsoft.com/office/officeart/2008/layout/HorizontalMultiLevelHierarchy"/>
    <dgm:cxn modelId="{F6096F99-CE2A-46E7-912A-B02D3E9349AF}" type="presParOf" srcId="{C53DF278-BFEC-4E42-8181-18987A7850C2}" destId="{41617B1B-E313-4F81-B503-A4A0386F7A0F}" srcOrd="1" destOrd="0" presId="urn:microsoft.com/office/officeart/2008/layout/HorizontalMultiLevelHierarchy"/>
    <dgm:cxn modelId="{5EB080D9-F62A-4776-A3DD-DA1143155EC8}" type="presParOf" srcId="{861792AF-C0F0-47B3-8375-976318B797AE}" destId="{894D61AD-1DF4-4D60-9138-D5CAEF67A1BF}" srcOrd="4" destOrd="0" presId="urn:microsoft.com/office/officeart/2008/layout/HorizontalMultiLevelHierarchy"/>
    <dgm:cxn modelId="{0C957FEF-A26C-434D-89BA-247A6E73C4C6}" type="presParOf" srcId="{894D61AD-1DF4-4D60-9138-D5CAEF67A1BF}" destId="{9CC33EF1-813E-4834-AD4D-F67D1B253ED5}" srcOrd="0" destOrd="0" presId="urn:microsoft.com/office/officeart/2008/layout/HorizontalMultiLevelHierarchy"/>
    <dgm:cxn modelId="{1E23F0A3-1EF5-48A4-A99F-5D98CD1F059D}" type="presParOf" srcId="{861792AF-C0F0-47B3-8375-976318B797AE}" destId="{861FFB9C-17FD-4A42-8592-CCB3CCC549FE}" srcOrd="5" destOrd="0" presId="urn:microsoft.com/office/officeart/2008/layout/HorizontalMultiLevelHierarchy"/>
    <dgm:cxn modelId="{CCCAE577-F8F0-4B28-900D-A5B5655E140A}" type="presParOf" srcId="{861FFB9C-17FD-4A42-8592-CCB3CCC549FE}" destId="{3BC23969-2A9C-4BE4-9812-FE0E6B9F3141}" srcOrd="0" destOrd="0" presId="urn:microsoft.com/office/officeart/2008/layout/HorizontalMultiLevelHierarchy"/>
    <dgm:cxn modelId="{0DD9C7A2-84DD-4596-9530-C7B548528625}" type="presParOf" srcId="{861FFB9C-17FD-4A42-8592-CCB3CCC549FE}" destId="{D8CE98BC-BB22-4097-AE8E-30CD3E090EB8}" srcOrd="1" destOrd="0" presId="urn:microsoft.com/office/officeart/2008/layout/HorizontalMultiLevelHierarchy"/>
    <dgm:cxn modelId="{0C4844FD-BC32-48A5-8173-32EF2612A42D}" type="presParOf" srcId="{3669AD0D-8AC9-40C9-A331-1E0C674318AD}" destId="{FC842C11-CB6F-4375-B969-73FC7A9A2A6F}" srcOrd="4" destOrd="0" presId="urn:microsoft.com/office/officeart/2008/layout/HorizontalMultiLevelHierarchy"/>
    <dgm:cxn modelId="{0ABDD5E2-7CDC-4ED3-AEB1-2DB61650FD2F}" type="presParOf" srcId="{FC842C11-CB6F-4375-B969-73FC7A9A2A6F}" destId="{471CB993-0993-4C34-86D3-547CC30FAA7B}" srcOrd="0" destOrd="0" presId="urn:microsoft.com/office/officeart/2008/layout/HorizontalMultiLevelHierarchy"/>
    <dgm:cxn modelId="{2F1B2F6B-48C8-4A29-88A4-DD3EFD8C5142}" type="presParOf" srcId="{3669AD0D-8AC9-40C9-A331-1E0C674318AD}" destId="{72181CC9-6CAA-417F-8F66-B9012BCC1E5D}" srcOrd="5" destOrd="0" presId="urn:microsoft.com/office/officeart/2008/layout/HorizontalMultiLevelHierarchy"/>
    <dgm:cxn modelId="{D7FE2B28-4B5B-4D9E-BCF3-ECF5DC116A52}" type="presParOf" srcId="{72181CC9-6CAA-417F-8F66-B9012BCC1E5D}" destId="{6A765240-E893-4504-804F-4A4A6CF0DF97}" srcOrd="0" destOrd="0" presId="urn:microsoft.com/office/officeart/2008/layout/HorizontalMultiLevelHierarchy"/>
    <dgm:cxn modelId="{42F1EB03-FA8F-419D-A3B3-98867F79AD26}" type="presParOf" srcId="{72181CC9-6CAA-417F-8F66-B9012BCC1E5D}" destId="{71241C0D-A7C0-40AA-8F87-55A36B611758}" srcOrd="1" destOrd="0" presId="urn:microsoft.com/office/officeart/2008/layout/HorizontalMultiLevelHierarchy"/>
    <dgm:cxn modelId="{FDDAB43E-EFCA-47A5-9F6E-C53052DC31B4}" type="presParOf" srcId="{71241C0D-A7C0-40AA-8F87-55A36B611758}" destId="{9A7920D7-1C23-4D16-A9F9-8BFB679969B6}" srcOrd="0" destOrd="0" presId="urn:microsoft.com/office/officeart/2008/layout/HorizontalMultiLevelHierarchy"/>
    <dgm:cxn modelId="{6B4DED56-5D0F-4D4A-854B-6E02E286211B}" type="presParOf" srcId="{9A7920D7-1C23-4D16-A9F9-8BFB679969B6}" destId="{7E429B6A-5586-4EE4-B833-59A16FFABDC2}" srcOrd="0" destOrd="0" presId="urn:microsoft.com/office/officeart/2008/layout/HorizontalMultiLevelHierarchy"/>
    <dgm:cxn modelId="{764145FF-B372-4FCC-9FAF-93F08E8BCCF1}" type="presParOf" srcId="{71241C0D-A7C0-40AA-8F87-55A36B611758}" destId="{4B902774-50FA-4F5E-983A-24FB8664BFCA}" srcOrd="1" destOrd="0" presId="urn:microsoft.com/office/officeart/2008/layout/HorizontalMultiLevelHierarchy"/>
    <dgm:cxn modelId="{19669236-6E0E-4B6A-880D-B30C4E4F939F}" type="presParOf" srcId="{4B902774-50FA-4F5E-983A-24FB8664BFCA}" destId="{194242A2-1335-478D-A03E-85F1D75B2FA2}" srcOrd="0" destOrd="0" presId="urn:microsoft.com/office/officeart/2008/layout/HorizontalMultiLevelHierarchy"/>
    <dgm:cxn modelId="{E2C65AD6-A596-49C8-82FD-E55741EDC88F}" type="presParOf" srcId="{4B902774-50FA-4F5E-983A-24FB8664BFCA}" destId="{89F070FB-A7C6-450A-B1E9-6C1371411402}" srcOrd="1" destOrd="0" presId="urn:microsoft.com/office/officeart/2008/layout/HorizontalMultiLevelHierarchy"/>
    <dgm:cxn modelId="{74B31F26-148F-43D2-8001-F5C1D7E4E8B8}" type="presParOf" srcId="{71241C0D-A7C0-40AA-8F87-55A36B611758}" destId="{A0E59215-72A8-4862-B1FF-3D4624FE26C9}" srcOrd="2" destOrd="0" presId="urn:microsoft.com/office/officeart/2008/layout/HorizontalMultiLevelHierarchy"/>
    <dgm:cxn modelId="{C34BC295-FE5C-44AD-BB41-12B079CC3D84}" type="presParOf" srcId="{A0E59215-72A8-4862-B1FF-3D4624FE26C9}" destId="{F846FB81-AD44-412A-B5D6-FCBA9A4C8556}" srcOrd="0" destOrd="0" presId="urn:microsoft.com/office/officeart/2008/layout/HorizontalMultiLevelHierarchy"/>
    <dgm:cxn modelId="{BB28259E-8FAE-4E95-B5C9-07ED096A2581}" type="presParOf" srcId="{71241C0D-A7C0-40AA-8F87-55A36B611758}" destId="{4D74DD1B-2A8F-48DF-AF7A-63E0862F7C8E}" srcOrd="3" destOrd="0" presId="urn:microsoft.com/office/officeart/2008/layout/HorizontalMultiLevelHierarchy"/>
    <dgm:cxn modelId="{F92A5AC2-043E-49BB-8083-BB77E8A46E21}" type="presParOf" srcId="{4D74DD1B-2A8F-48DF-AF7A-63E0862F7C8E}" destId="{6E85DBEB-3463-483C-A9D8-4E88BFA5C2FD}" srcOrd="0" destOrd="0" presId="urn:microsoft.com/office/officeart/2008/layout/HorizontalMultiLevelHierarchy"/>
    <dgm:cxn modelId="{4D1C3EF2-870D-4C5A-9F47-6642CD6757CC}" type="presParOf" srcId="{4D74DD1B-2A8F-48DF-AF7A-63E0862F7C8E}" destId="{829056A5-BD51-458F-BE8E-EC70F4189955}" srcOrd="1" destOrd="0" presId="urn:microsoft.com/office/officeart/2008/layout/HorizontalMultiLevelHierarchy"/>
    <dgm:cxn modelId="{F8A4234D-F38B-44FF-A642-71CDCAEDCCAD}" type="presParOf" srcId="{71241C0D-A7C0-40AA-8F87-55A36B611758}" destId="{64EFABD6-F1FC-427D-911D-A6F74365B63A}" srcOrd="4" destOrd="0" presId="urn:microsoft.com/office/officeart/2008/layout/HorizontalMultiLevelHierarchy"/>
    <dgm:cxn modelId="{4540C7EE-BABD-404B-A886-2F9AEA0D596B}" type="presParOf" srcId="{64EFABD6-F1FC-427D-911D-A6F74365B63A}" destId="{F14326A4-527A-49ED-9602-5FE86F96C3E6}" srcOrd="0" destOrd="0" presId="urn:microsoft.com/office/officeart/2008/layout/HorizontalMultiLevelHierarchy"/>
    <dgm:cxn modelId="{7386AC1D-6599-42CE-9FCF-936D01B0ACF6}" type="presParOf" srcId="{71241C0D-A7C0-40AA-8F87-55A36B611758}" destId="{565EDDB9-3981-46C7-B661-4CBD63308D68}" srcOrd="5" destOrd="0" presId="urn:microsoft.com/office/officeart/2008/layout/HorizontalMultiLevelHierarchy"/>
    <dgm:cxn modelId="{1217585D-D6A5-4B6C-AACE-C94597DE1517}" type="presParOf" srcId="{565EDDB9-3981-46C7-B661-4CBD63308D68}" destId="{F231F29E-AD53-4999-B767-F39351300DB6}" srcOrd="0" destOrd="0" presId="urn:microsoft.com/office/officeart/2008/layout/HorizontalMultiLevelHierarchy"/>
    <dgm:cxn modelId="{84834230-FCB5-498C-B4D3-B6AAEB5923D6}" type="presParOf" srcId="{565EDDB9-3981-46C7-B661-4CBD63308D68}" destId="{9A6B092E-6B0A-47AF-8539-259F694A3B27}" srcOrd="1" destOrd="0" presId="urn:microsoft.com/office/officeart/2008/layout/HorizontalMultiLevelHierarchy"/>
    <dgm:cxn modelId="{FAE694A7-AE4D-40D4-80F1-975F122454A3}" type="presParOf" srcId="{71241C0D-A7C0-40AA-8F87-55A36B611758}" destId="{3A47B289-0849-41D8-96F3-639916609D0B}" srcOrd="6" destOrd="0" presId="urn:microsoft.com/office/officeart/2008/layout/HorizontalMultiLevelHierarchy"/>
    <dgm:cxn modelId="{972A432D-F506-4CE4-9D80-B6D96F5CE238}" type="presParOf" srcId="{3A47B289-0849-41D8-96F3-639916609D0B}" destId="{825A9261-B509-44A2-A9DB-3F95FFB47489}" srcOrd="0" destOrd="0" presId="urn:microsoft.com/office/officeart/2008/layout/HorizontalMultiLevelHierarchy"/>
    <dgm:cxn modelId="{AA007432-4640-47E0-AE96-08048C869CF9}" type="presParOf" srcId="{71241C0D-A7C0-40AA-8F87-55A36B611758}" destId="{0686D6A8-F219-41E0-883D-7EA44809709B}" srcOrd="7" destOrd="0" presId="urn:microsoft.com/office/officeart/2008/layout/HorizontalMultiLevelHierarchy"/>
    <dgm:cxn modelId="{BF4FB883-F738-4E22-82F9-ED2031B97AC8}" type="presParOf" srcId="{0686D6A8-F219-41E0-883D-7EA44809709B}" destId="{B6A45328-482D-48D1-AF42-0DA609AD8CBE}" srcOrd="0" destOrd="0" presId="urn:microsoft.com/office/officeart/2008/layout/HorizontalMultiLevelHierarchy"/>
    <dgm:cxn modelId="{F968201F-3284-467F-AE99-0DA467E03CB7}" type="presParOf" srcId="{0686D6A8-F219-41E0-883D-7EA44809709B}" destId="{F8DCE596-D94B-4674-93AD-FF6B473D3B4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CFD847-F780-41E4-8DEB-882CE5E6EB5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834D470-93F0-4C9B-A4F1-76FC1AF58C31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tr-TR" sz="2800" dirty="0" smtClean="0"/>
            <a:t>2022 GSYH SANAYİ SEKTÖRÜ PAYI </a:t>
          </a:r>
        </a:p>
        <a:p>
          <a:r>
            <a:rPr lang="tr-TR" sz="2800" dirty="0" smtClean="0"/>
            <a:t>(TÜRKİYE %26)</a:t>
          </a:r>
          <a:endParaRPr lang="tr-TR" sz="2800" dirty="0"/>
        </a:p>
      </dgm:t>
    </dgm:pt>
    <dgm:pt modelId="{1489E7C8-6EB0-4945-8073-7F8C8F71DD12}" type="parTrans" cxnId="{52B43933-0F1B-486B-A686-26D45794011C}">
      <dgm:prSet/>
      <dgm:spPr/>
      <dgm:t>
        <a:bodyPr/>
        <a:lstStyle/>
        <a:p>
          <a:endParaRPr lang="tr-TR"/>
        </a:p>
      </dgm:t>
    </dgm:pt>
    <dgm:pt modelId="{D90997F2-3605-4B36-AC48-9748CA9B3715}" type="sibTrans" cxnId="{52B43933-0F1B-486B-A686-26D45794011C}">
      <dgm:prSet/>
      <dgm:spPr/>
      <dgm:t>
        <a:bodyPr/>
        <a:lstStyle/>
        <a:p>
          <a:endParaRPr lang="tr-TR"/>
        </a:p>
      </dgm:t>
    </dgm:pt>
    <dgm:pt modelId="{947400A6-60E2-4FBA-8A39-42CCD79ED4C8}">
      <dgm:prSet phldrT="[Metin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DİYARBAKIR </a:t>
          </a:r>
        </a:p>
        <a:p>
          <a:r>
            <a:rPr lang="tr-TR" sz="2000" b="1" dirty="0" smtClean="0">
              <a:solidFill>
                <a:schemeClr val="tx1"/>
              </a:solidFill>
            </a:rPr>
            <a:t>%13 (16.175.140)</a:t>
          </a:r>
          <a:endParaRPr lang="tr-TR" sz="2000" b="1" dirty="0">
            <a:solidFill>
              <a:schemeClr val="tx1"/>
            </a:solidFill>
          </a:endParaRPr>
        </a:p>
      </dgm:t>
    </dgm:pt>
    <dgm:pt modelId="{DA1822D9-4506-4A2F-83E6-03F9EF5D50F4}" type="parTrans" cxnId="{3C57F922-5DB3-4338-980C-7AD428288BFE}">
      <dgm:prSet/>
      <dgm:spPr/>
      <dgm:t>
        <a:bodyPr/>
        <a:lstStyle/>
        <a:p>
          <a:endParaRPr lang="tr-TR"/>
        </a:p>
      </dgm:t>
    </dgm:pt>
    <dgm:pt modelId="{2D3248C4-D4AE-4564-810A-D7C92D803B7D}" type="sibTrans" cxnId="{3C57F922-5DB3-4338-980C-7AD428288BFE}">
      <dgm:prSet/>
      <dgm:spPr/>
      <dgm:t>
        <a:bodyPr/>
        <a:lstStyle/>
        <a:p>
          <a:endParaRPr lang="tr-TR"/>
        </a:p>
      </dgm:t>
    </dgm:pt>
    <dgm:pt modelId="{DC8A23DF-BC84-481D-9C81-DC7994652A65}">
      <dgm:prSet phldrT="[Metin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MARDİN </a:t>
          </a:r>
        </a:p>
        <a:p>
          <a:r>
            <a:rPr lang="tr-TR" sz="2000" b="1" dirty="0" smtClean="0">
              <a:solidFill>
                <a:schemeClr val="tx1"/>
              </a:solidFill>
            </a:rPr>
            <a:t>%17 (14.907.882)</a:t>
          </a:r>
          <a:endParaRPr lang="tr-TR" sz="2000" b="1" dirty="0">
            <a:solidFill>
              <a:schemeClr val="tx1"/>
            </a:solidFill>
          </a:endParaRPr>
        </a:p>
      </dgm:t>
    </dgm:pt>
    <dgm:pt modelId="{876B5561-836F-4446-A1E0-929DDF2C7130}" type="parTrans" cxnId="{807623BD-C6B6-4C8D-A5D4-D364EB4B2B86}">
      <dgm:prSet/>
      <dgm:spPr/>
      <dgm:t>
        <a:bodyPr/>
        <a:lstStyle/>
        <a:p>
          <a:endParaRPr lang="tr-TR"/>
        </a:p>
      </dgm:t>
    </dgm:pt>
    <dgm:pt modelId="{5411432F-2F74-409F-A178-25B78FB7C0A5}" type="sibTrans" cxnId="{807623BD-C6B6-4C8D-A5D4-D364EB4B2B86}">
      <dgm:prSet/>
      <dgm:spPr/>
      <dgm:t>
        <a:bodyPr/>
        <a:lstStyle/>
        <a:p>
          <a:endParaRPr lang="tr-TR"/>
        </a:p>
      </dgm:t>
    </dgm:pt>
    <dgm:pt modelId="{FFE090E2-3480-427A-AAEF-6B0E417AEF0D}">
      <dgm:prSet phldrT="[Metin]"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ŞANLIURFA </a:t>
          </a:r>
        </a:p>
        <a:p>
          <a:r>
            <a:rPr lang="tr-TR" sz="2000" b="1" dirty="0" smtClean="0">
              <a:solidFill>
                <a:schemeClr val="tx1"/>
              </a:solidFill>
            </a:rPr>
            <a:t>%13 (17.609.344)</a:t>
          </a:r>
          <a:endParaRPr lang="tr-TR" sz="2000" b="1" dirty="0">
            <a:solidFill>
              <a:schemeClr val="tx1"/>
            </a:solidFill>
          </a:endParaRPr>
        </a:p>
      </dgm:t>
    </dgm:pt>
    <dgm:pt modelId="{5C0EB165-98CE-42E2-8F35-A57AEEAAF80D}" type="parTrans" cxnId="{893E2608-F89A-4343-9848-84C372DE1D7F}">
      <dgm:prSet/>
      <dgm:spPr/>
      <dgm:t>
        <a:bodyPr/>
        <a:lstStyle/>
        <a:p>
          <a:endParaRPr lang="tr-TR"/>
        </a:p>
      </dgm:t>
    </dgm:pt>
    <dgm:pt modelId="{0C8581ED-204D-42D0-A86F-F7BDEBA33D22}" type="sibTrans" cxnId="{893E2608-F89A-4343-9848-84C372DE1D7F}">
      <dgm:prSet/>
      <dgm:spPr/>
      <dgm:t>
        <a:bodyPr/>
        <a:lstStyle/>
        <a:p>
          <a:endParaRPr lang="tr-TR"/>
        </a:p>
      </dgm:t>
    </dgm:pt>
    <dgm:pt modelId="{8EF20747-D9E2-4DD9-9D81-BAFF5CFBB128}">
      <dgm:prSet phldrT="[Metin]" custT="1"/>
      <dgm:spPr>
        <a:blipFill rotWithShape="0">
          <a:blip xmlns:r="http://schemas.openxmlformats.org/officeDocument/2006/relationships" r:embed="rId5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BATMAN </a:t>
          </a:r>
        </a:p>
        <a:p>
          <a:r>
            <a:rPr lang="tr-TR" sz="2000" b="1" dirty="0" smtClean="0">
              <a:solidFill>
                <a:schemeClr val="tx1"/>
              </a:solidFill>
            </a:rPr>
            <a:t>%35 (18.117.605)</a:t>
          </a:r>
          <a:endParaRPr lang="tr-TR" sz="2000" b="1" dirty="0">
            <a:solidFill>
              <a:schemeClr val="tx1"/>
            </a:solidFill>
          </a:endParaRPr>
        </a:p>
      </dgm:t>
    </dgm:pt>
    <dgm:pt modelId="{375C351B-5F9E-41B1-9E49-D1DB28539677}" type="parTrans" cxnId="{F16C79E3-28F7-4729-B1FF-F462F11E0055}">
      <dgm:prSet/>
      <dgm:spPr/>
      <dgm:t>
        <a:bodyPr/>
        <a:lstStyle/>
        <a:p>
          <a:endParaRPr lang="tr-TR"/>
        </a:p>
      </dgm:t>
    </dgm:pt>
    <dgm:pt modelId="{6B837FC8-17E0-4E20-A206-6E2C6BADFE2B}" type="sibTrans" cxnId="{F16C79E3-28F7-4729-B1FF-F462F11E0055}">
      <dgm:prSet/>
      <dgm:spPr/>
      <dgm:t>
        <a:bodyPr/>
        <a:lstStyle/>
        <a:p>
          <a:endParaRPr lang="tr-TR"/>
        </a:p>
      </dgm:t>
    </dgm:pt>
    <dgm:pt modelId="{2FB04B32-41C4-4965-B61E-38E141BDFF5D}">
      <dgm:prSet phldrT="[Metin]" custT="1"/>
      <dgm:spPr>
        <a:blipFill rotWithShape="0">
          <a:blip xmlns:r="http://schemas.openxmlformats.org/officeDocument/2006/relationships" r:embed="rId6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GAZİANTEP </a:t>
          </a:r>
        </a:p>
        <a:p>
          <a:r>
            <a:rPr lang="tr-TR" sz="2000" b="1" dirty="0" smtClean="0">
              <a:solidFill>
                <a:schemeClr val="tx1"/>
              </a:solidFill>
            </a:rPr>
            <a:t>%45 (138.674.487)</a:t>
          </a:r>
          <a:endParaRPr lang="tr-TR" sz="2000" b="1" dirty="0">
            <a:solidFill>
              <a:schemeClr val="tx1"/>
            </a:solidFill>
          </a:endParaRPr>
        </a:p>
      </dgm:t>
    </dgm:pt>
    <dgm:pt modelId="{BE5176F7-43D4-41E7-AD02-3A7BFEE01EFF}" type="parTrans" cxnId="{3988E532-0C9D-4D50-A4E9-69270F175FBB}">
      <dgm:prSet/>
      <dgm:spPr/>
      <dgm:t>
        <a:bodyPr/>
        <a:lstStyle/>
        <a:p>
          <a:endParaRPr lang="tr-TR"/>
        </a:p>
      </dgm:t>
    </dgm:pt>
    <dgm:pt modelId="{BB119A35-81A0-40C1-9D6C-5D4BBD4B59CC}" type="sibTrans" cxnId="{3988E532-0C9D-4D50-A4E9-69270F175FBB}">
      <dgm:prSet/>
      <dgm:spPr/>
      <dgm:t>
        <a:bodyPr/>
        <a:lstStyle/>
        <a:p>
          <a:endParaRPr lang="tr-TR"/>
        </a:p>
      </dgm:t>
    </dgm:pt>
    <dgm:pt modelId="{0832C9E9-7934-47D3-83D1-1D51F35AA061}" type="pres">
      <dgm:prSet presAssocID="{28CFD847-F780-41E4-8DEB-882CE5E6EB5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CE96505-CC96-4FDB-940F-2A4435B29B8D}" type="pres">
      <dgm:prSet presAssocID="{5834D470-93F0-4C9B-A4F1-76FC1AF58C31}" presName="roof" presStyleLbl="dkBgShp" presStyleIdx="0" presStyleCnt="2"/>
      <dgm:spPr/>
      <dgm:t>
        <a:bodyPr/>
        <a:lstStyle/>
        <a:p>
          <a:endParaRPr lang="tr-TR"/>
        </a:p>
      </dgm:t>
    </dgm:pt>
    <dgm:pt modelId="{61D6C901-37F0-4DC9-B88A-A16C8F5ADAA7}" type="pres">
      <dgm:prSet presAssocID="{5834D470-93F0-4C9B-A4F1-76FC1AF58C31}" presName="pillars" presStyleCnt="0"/>
      <dgm:spPr/>
    </dgm:pt>
    <dgm:pt modelId="{E7939053-6A09-442E-87A8-D730D0E39EF1}" type="pres">
      <dgm:prSet presAssocID="{5834D470-93F0-4C9B-A4F1-76FC1AF58C31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8E1FE7-CC5B-48C7-95A6-04ECE832C740}" type="pres">
      <dgm:prSet presAssocID="{FFE090E2-3480-427A-AAEF-6B0E417AEF0D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6CC6CE-95FB-43CD-ACEA-15B219AC2E54}" type="pres">
      <dgm:prSet presAssocID="{DC8A23DF-BC84-481D-9C81-DC7994652A65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9C0B42-5952-4914-A9DE-48E2D9710F51}" type="pres">
      <dgm:prSet presAssocID="{8EF20747-D9E2-4DD9-9D81-BAFF5CFBB128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2E44ED-F58D-49AE-8A8C-0B18F3AEDA87}" type="pres">
      <dgm:prSet presAssocID="{2FB04B32-41C4-4965-B61E-38E141BDFF5D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4FC079-0056-439C-AE4D-BC391CE37FB0}" type="pres">
      <dgm:prSet presAssocID="{5834D470-93F0-4C9B-A4F1-76FC1AF58C31}" presName="base" presStyleLbl="dkBgShp" presStyleIdx="1" presStyleCnt="2"/>
      <dgm:spPr/>
    </dgm:pt>
  </dgm:ptLst>
  <dgm:cxnLst>
    <dgm:cxn modelId="{AFB50289-3D70-4DC2-B58F-6AD5FD84B154}" type="presOf" srcId="{8EF20747-D9E2-4DD9-9D81-BAFF5CFBB128}" destId="{789C0B42-5952-4914-A9DE-48E2D9710F51}" srcOrd="0" destOrd="0" presId="urn:microsoft.com/office/officeart/2005/8/layout/hList3"/>
    <dgm:cxn modelId="{00ACD2D0-1BD0-4700-9C4D-DCC79CF71783}" type="presOf" srcId="{DC8A23DF-BC84-481D-9C81-DC7994652A65}" destId="{B56CC6CE-95FB-43CD-ACEA-15B219AC2E54}" srcOrd="0" destOrd="0" presId="urn:microsoft.com/office/officeart/2005/8/layout/hList3"/>
    <dgm:cxn modelId="{F16C79E3-28F7-4729-B1FF-F462F11E0055}" srcId="{5834D470-93F0-4C9B-A4F1-76FC1AF58C31}" destId="{8EF20747-D9E2-4DD9-9D81-BAFF5CFBB128}" srcOrd="3" destOrd="0" parTransId="{375C351B-5F9E-41B1-9E49-D1DB28539677}" sibTransId="{6B837FC8-17E0-4E20-A206-6E2C6BADFE2B}"/>
    <dgm:cxn modelId="{807623BD-C6B6-4C8D-A5D4-D364EB4B2B86}" srcId="{5834D470-93F0-4C9B-A4F1-76FC1AF58C31}" destId="{DC8A23DF-BC84-481D-9C81-DC7994652A65}" srcOrd="2" destOrd="0" parTransId="{876B5561-836F-4446-A1E0-929DDF2C7130}" sibTransId="{5411432F-2F74-409F-A178-25B78FB7C0A5}"/>
    <dgm:cxn modelId="{A054BDD4-DC31-4C0C-9497-2EAF6C2E144C}" type="presOf" srcId="{FFE090E2-3480-427A-AAEF-6B0E417AEF0D}" destId="{FA8E1FE7-CC5B-48C7-95A6-04ECE832C740}" srcOrd="0" destOrd="0" presId="urn:microsoft.com/office/officeart/2005/8/layout/hList3"/>
    <dgm:cxn modelId="{E99A161A-54B5-4DBD-B1CB-B14A5D5BDC52}" type="presOf" srcId="{28CFD847-F780-41E4-8DEB-882CE5E6EB52}" destId="{0832C9E9-7934-47D3-83D1-1D51F35AA061}" srcOrd="0" destOrd="0" presId="urn:microsoft.com/office/officeart/2005/8/layout/hList3"/>
    <dgm:cxn modelId="{B792FEF2-F38A-44F4-8E15-4656E4EE9664}" type="presOf" srcId="{5834D470-93F0-4C9B-A4F1-76FC1AF58C31}" destId="{ECE96505-CC96-4FDB-940F-2A4435B29B8D}" srcOrd="0" destOrd="0" presId="urn:microsoft.com/office/officeart/2005/8/layout/hList3"/>
    <dgm:cxn modelId="{3C57F922-5DB3-4338-980C-7AD428288BFE}" srcId="{5834D470-93F0-4C9B-A4F1-76FC1AF58C31}" destId="{947400A6-60E2-4FBA-8A39-42CCD79ED4C8}" srcOrd="0" destOrd="0" parTransId="{DA1822D9-4506-4A2F-83E6-03F9EF5D50F4}" sibTransId="{2D3248C4-D4AE-4564-810A-D7C92D803B7D}"/>
    <dgm:cxn modelId="{52B43933-0F1B-486B-A686-26D45794011C}" srcId="{28CFD847-F780-41E4-8DEB-882CE5E6EB52}" destId="{5834D470-93F0-4C9B-A4F1-76FC1AF58C31}" srcOrd="0" destOrd="0" parTransId="{1489E7C8-6EB0-4945-8073-7F8C8F71DD12}" sibTransId="{D90997F2-3605-4B36-AC48-9748CA9B3715}"/>
    <dgm:cxn modelId="{1FF5F5B7-2389-414D-8F26-956075123311}" type="presOf" srcId="{2FB04B32-41C4-4965-B61E-38E141BDFF5D}" destId="{CE2E44ED-F58D-49AE-8A8C-0B18F3AEDA87}" srcOrd="0" destOrd="0" presId="urn:microsoft.com/office/officeart/2005/8/layout/hList3"/>
    <dgm:cxn modelId="{893E2608-F89A-4343-9848-84C372DE1D7F}" srcId="{5834D470-93F0-4C9B-A4F1-76FC1AF58C31}" destId="{FFE090E2-3480-427A-AAEF-6B0E417AEF0D}" srcOrd="1" destOrd="0" parTransId="{5C0EB165-98CE-42E2-8F35-A57AEEAAF80D}" sibTransId="{0C8581ED-204D-42D0-A86F-F7BDEBA33D22}"/>
    <dgm:cxn modelId="{B4B603B4-275F-4293-9D36-0ADADF8DF3DE}" type="presOf" srcId="{947400A6-60E2-4FBA-8A39-42CCD79ED4C8}" destId="{E7939053-6A09-442E-87A8-D730D0E39EF1}" srcOrd="0" destOrd="0" presId="urn:microsoft.com/office/officeart/2005/8/layout/hList3"/>
    <dgm:cxn modelId="{3988E532-0C9D-4D50-A4E9-69270F175FBB}" srcId="{5834D470-93F0-4C9B-A4F1-76FC1AF58C31}" destId="{2FB04B32-41C4-4965-B61E-38E141BDFF5D}" srcOrd="4" destOrd="0" parTransId="{BE5176F7-43D4-41E7-AD02-3A7BFEE01EFF}" sibTransId="{BB119A35-81A0-40C1-9D6C-5D4BBD4B59CC}"/>
    <dgm:cxn modelId="{D7548941-8E79-401F-9287-AB7649A8C2BB}" type="presParOf" srcId="{0832C9E9-7934-47D3-83D1-1D51F35AA061}" destId="{ECE96505-CC96-4FDB-940F-2A4435B29B8D}" srcOrd="0" destOrd="0" presId="urn:microsoft.com/office/officeart/2005/8/layout/hList3"/>
    <dgm:cxn modelId="{803B1C76-402A-45B8-9209-B2317E2D8157}" type="presParOf" srcId="{0832C9E9-7934-47D3-83D1-1D51F35AA061}" destId="{61D6C901-37F0-4DC9-B88A-A16C8F5ADAA7}" srcOrd="1" destOrd="0" presId="urn:microsoft.com/office/officeart/2005/8/layout/hList3"/>
    <dgm:cxn modelId="{BE67AC7E-6388-4A63-9C1A-447E3E09D00A}" type="presParOf" srcId="{61D6C901-37F0-4DC9-B88A-A16C8F5ADAA7}" destId="{E7939053-6A09-442E-87A8-D730D0E39EF1}" srcOrd="0" destOrd="0" presId="urn:microsoft.com/office/officeart/2005/8/layout/hList3"/>
    <dgm:cxn modelId="{B838A922-9182-4BA0-A1F1-80B876F137E5}" type="presParOf" srcId="{61D6C901-37F0-4DC9-B88A-A16C8F5ADAA7}" destId="{FA8E1FE7-CC5B-48C7-95A6-04ECE832C740}" srcOrd="1" destOrd="0" presId="urn:microsoft.com/office/officeart/2005/8/layout/hList3"/>
    <dgm:cxn modelId="{953D7B9D-2230-4273-A954-5CAD68A01F82}" type="presParOf" srcId="{61D6C901-37F0-4DC9-B88A-A16C8F5ADAA7}" destId="{B56CC6CE-95FB-43CD-ACEA-15B219AC2E54}" srcOrd="2" destOrd="0" presId="urn:microsoft.com/office/officeart/2005/8/layout/hList3"/>
    <dgm:cxn modelId="{78E129C4-2744-45C4-8678-D595467E1903}" type="presParOf" srcId="{61D6C901-37F0-4DC9-B88A-A16C8F5ADAA7}" destId="{789C0B42-5952-4914-A9DE-48E2D9710F51}" srcOrd="3" destOrd="0" presId="urn:microsoft.com/office/officeart/2005/8/layout/hList3"/>
    <dgm:cxn modelId="{5B3D1758-C5B3-4DDB-AE07-F4C4C984DF25}" type="presParOf" srcId="{61D6C901-37F0-4DC9-B88A-A16C8F5ADAA7}" destId="{CE2E44ED-F58D-49AE-8A8C-0B18F3AEDA87}" srcOrd="4" destOrd="0" presId="urn:microsoft.com/office/officeart/2005/8/layout/hList3"/>
    <dgm:cxn modelId="{1D410CC5-2A62-4787-95A1-0B770F14BC27}" type="presParOf" srcId="{0832C9E9-7934-47D3-83D1-1D51F35AA061}" destId="{764FC079-0056-439C-AE4D-BC391CE37FB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CFD847-F780-41E4-8DEB-882CE5E6EB5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834D470-93F0-4C9B-A4F1-76FC1AF58C31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tr-TR" sz="2800" dirty="0" smtClean="0"/>
            <a:t>2022 GSYH TARIM SEKTÖRÜ PAYI </a:t>
          </a:r>
        </a:p>
        <a:p>
          <a:r>
            <a:rPr lang="tr-TR" sz="2800" dirty="0" smtClean="0"/>
            <a:t>(TÜRKİYE %6)</a:t>
          </a:r>
          <a:endParaRPr lang="tr-TR" sz="2800" dirty="0"/>
        </a:p>
      </dgm:t>
    </dgm:pt>
    <dgm:pt modelId="{1489E7C8-6EB0-4945-8073-7F8C8F71DD12}" type="parTrans" cxnId="{52B43933-0F1B-486B-A686-26D45794011C}">
      <dgm:prSet/>
      <dgm:spPr/>
      <dgm:t>
        <a:bodyPr/>
        <a:lstStyle/>
        <a:p>
          <a:endParaRPr lang="tr-TR"/>
        </a:p>
      </dgm:t>
    </dgm:pt>
    <dgm:pt modelId="{D90997F2-3605-4B36-AC48-9748CA9B3715}" type="sibTrans" cxnId="{52B43933-0F1B-486B-A686-26D45794011C}">
      <dgm:prSet/>
      <dgm:spPr/>
      <dgm:t>
        <a:bodyPr/>
        <a:lstStyle/>
        <a:p>
          <a:endParaRPr lang="tr-TR"/>
        </a:p>
      </dgm:t>
    </dgm:pt>
    <dgm:pt modelId="{947400A6-60E2-4FBA-8A39-42CCD79ED4C8}">
      <dgm:prSet phldrT="[Metin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DİYARBAKIR </a:t>
          </a:r>
        </a:p>
        <a:p>
          <a:r>
            <a:rPr lang="tr-TR" sz="2000" b="1" dirty="0" smtClean="0">
              <a:solidFill>
                <a:schemeClr val="tx1"/>
              </a:solidFill>
            </a:rPr>
            <a:t>%15 (19.867.217)</a:t>
          </a:r>
          <a:endParaRPr lang="tr-TR" sz="2000" b="1" dirty="0">
            <a:solidFill>
              <a:schemeClr val="tx1"/>
            </a:solidFill>
          </a:endParaRPr>
        </a:p>
      </dgm:t>
    </dgm:pt>
    <dgm:pt modelId="{DA1822D9-4506-4A2F-83E6-03F9EF5D50F4}" type="parTrans" cxnId="{3C57F922-5DB3-4338-980C-7AD428288BFE}">
      <dgm:prSet/>
      <dgm:spPr/>
      <dgm:t>
        <a:bodyPr/>
        <a:lstStyle/>
        <a:p>
          <a:endParaRPr lang="tr-TR"/>
        </a:p>
      </dgm:t>
    </dgm:pt>
    <dgm:pt modelId="{2D3248C4-D4AE-4564-810A-D7C92D803B7D}" type="sibTrans" cxnId="{3C57F922-5DB3-4338-980C-7AD428288BFE}">
      <dgm:prSet/>
      <dgm:spPr/>
      <dgm:t>
        <a:bodyPr/>
        <a:lstStyle/>
        <a:p>
          <a:endParaRPr lang="tr-TR"/>
        </a:p>
      </dgm:t>
    </dgm:pt>
    <dgm:pt modelId="{DC8A23DF-BC84-481D-9C81-DC7994652A65}">
      <dgm:prSet phldrT="[Metin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MARDİN </a:t>
          </a:r>
        </a:p>
        <a:p>
          <a:r>
            <a:rPr lang="tr-TR" sz="2000" b="1" dirty="0" smtClean="0">
              <a:solidFill>
                <a:schemeClr val="tx1"/>
              </a:solidFill>
            </a:rPr>
            <a:t>%09 (11.575.291)</a:t>
          </a:r>
          <a:endParaRPr lang="tr-TR" sz="2000" b="1" dirty="0">
            <a:solidFill>
              <a:schemeClr val="tx1"/>
            </a:solidFill>
          </a:endParaRPr>
        </a:p>
      </dgm:t>
    </dgm:pt>
    <dgm:pt modelId="{876B5561-836F-4446-A1E0-929DDF2C7130}" type="parTrans" cxnId="{807623BD-C6B6-4C8D-A5D4-D364EB4B2B86}">
      <dgm:prSet/>
      <dgm:spPr/>
      <dgm:t>
        <a:bodyPr/>
        <a:lstStyle/>
        <a:p>
          <a:endParaRPr lang="tr-TR"/>
        </a:p>
      </dgm:t>
    </dgm:pt>
    <dgm:pt modelId="{5411432F-2F74-409F-A178-25B78FB7C0A5}" type="sibTrans" cxnId="{807623BD-C6B6-4C8D-A5D4-D364EB4B2B86}">
      <dgm:prSet/>
      <dgm:spPr/>
      <dgm:t>
        <a:bodyPr/>
        <a:lstStyle/>
        <a:p>
          <a:endParaRPr lang="tr-TR"/>
        </a:p>
      </dgm:t>
    </dgm:pt>
    <dgm:pt modelId="{FFE090E2-3480-427A-AAEF-6B0E417AEF0D}">
      <dgm:prSet phldrT="[Metin]"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ŞANLIURFA </a:t>
          </a:r>
        </a:p>
        <a:p>
          <a:r>
            <a:rPr lang="tr-TR" sz="2000" b="1" dirty="0" smtClean="0">
              <a:solidFill>
                <a:schemeClr val="tx1"/>
              </a:solidFill>
            </a:rPr>
            <a:t>%29 (40.524.003)</a:t>
          </a:r>
          <a:endParaRPr lang="tr-TR" sz="2000" b="1" dirty="0">
            <a:solidFill>
              <a:schemeClr val="tx1"/>
            </a:solidFill>
          </a:endParaRPr>
        </a:p>
      </dgm:t>
    </dgm:pt>
    <dgm:pt modelId="{5C0EB165-98CE-42E2-8F35-A57AEEAAF80D}" type="parTrans" cxnId="{893E2608-F89A-4343-9848-84C372DE1D7F}">
      <dgm:prSet/>
      <dgm:spPr/>
      <dgm:t>
        <a:bodyPr/>
        <a:lstStyle/>
        <a:p>
          <a:endParaRPr lang="tr-TR"/>
        </a:p>
      </dgm:t>
    </dgm:pt>
    <dgm:pt modelId="{0C8581ED-204D-42D0-A86F-F7BDEBA33D22}" type="sibTrans" cxnId="{893E2608-F89A-4343-9848-84C372DE1D7F}">
      <dgm:prSet/>
      <dgm:spPr/>
      <dgm:t>
        <a:bodyPr/>
        <a:lstStyle/>
        <a:p>
          <a:endParaRPr lang="tr-TR"/>
        </a:p>
      </dgm:t>
    </dgm:pt>
    <dgm:pt modelId="{8EF20747-D9E2-4DD9-9D81-BAFF5CFBB128}">
      <dgm:prSet phldrT="[Metin]" custT="1"/>
      <dgm:spPr>
        <a:blipFill rotWithShape="0">
          <a:blip xmlns:r="http://schemas.openxmlformats.org/officeDocument/2006/relationships" r:embed="rId5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BATMAN </a:t>
          </a:r>
        </a:p>
        <a:p>
          <a:r>
            <a:rPr lang="tr-TR" sz="2000" b="1" dirty="0" smtClean="0">
              <a:solidFill>
                <a:schemeClr val="tx1"/>
              </a:solidFill>
            </a:rPr>
            <a:t>%35 (18.117.605)</a:t>
          </a:r>
          <a:endParaRPr lang="tr-TR" sz="2000" b="1" dirty="0">
            <a:solidFill>
              <a:schemeClr val="tx1"/>
            </a:solidFill>
          </a:endParaRPr>
        </a:p>
      </dgm:t>
    </dgm:pt>
    <dgm:pt modelId="{375C351B-5F9E-41B1-9E49-D1DB28539677}" type="parTrans" cxnId="{F16C79E3-28F7-4729-B1FF-F462F11E0055}">
      <dgm:prSet/>
      <dgm:spPr/>
      <dgm:t>
        <a:bodyPr/>
        <a:lstStyle/>
        <a:p>
          <a:endParaRPr lang="tr-TR"/>
        </a:p>
      </dgm:t>
    </dgm:pt>
    <dgm:pt modelId="{6B837FC8-17E0-4E20-A206-6E2C6BADFE2B}" type="sibTrans" cxnId="{F16C79E3-28F7-4729-B1FF-F462F11E0055}">
      <dgm:prSet/>
      <dgm:spPr/>
      <dgm:t>
        <a:bodyPr/>
        <a:lstStyle/>
        <a:p>
          <a:endParaRPr lang="tr-TR"/>
        </a:p>
      </dgm:t>
    </dgm:pt>
    <dgm:pt modelId="{2FB04B32-41C4-4965-B61E-38E141BDFF5D}">
      <dgm:prSet phldrT="[Metin]" custT="1"/>
      <dgm:spPr>
        <a:blipFill rotWithShape="0">
          <a:blip xmlns:r="http://schemas.openxmlformats.org/officeDocument/2006/relationships" r:embed="rId6"/>
          <a:tile tx="0" ty="0" sx="100000" sy="100000" flip="none" algn="tl"/>
        </a:blipFill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GAZİANTEP </a:t>
          </a:r>
        </a:p>
        <a:p>
          <a:r>
            <a:rPr lang="tr-TR" sz="2000" b="1" dirty="0" smtClean="0">
              <a:solidFill>
                <a:schemeClr val="tx1"/>
              </a:solidFill>
            </a:rPr>
            <a:t>%05 (15.738.366)</a:t>
          </a:r>
          <a:endParaRPr lang="tr-TR" sz="2000" b="1" dirty="0">
            <a:solidFill>
              <a:schemeClr val="tx1"/>
            </a:solidFill>
          </a:endParaRPr>
        </a:p>
      </dgm:t>
    </dgm:pt>
    <dgm:pt modelId="{BE5176F7-43D4-41E7-AD02-3A7BFEE01EFF}" type="parTrans" cxnId="{3988E532-0C9D-4D50-A4E9-69270F175FBB}">
      <dgm:prSet/>
      <dgm:spPr/>
      <dgm:t>
        <a:bodyPr/>
        <a:lstStyle/>
        <a:p>
          <a:endParaRPr lang="tr-TR"/>
        </a:p>
      </dgm:t>
    </dgm:pt>
    <dgm:pt modelId="{BB119A35-81A0-40C1-9D6C-5D4BBD4B59CC}" type="sibTrans" cxnId="{3988E532-0C9D-4D50-A4E9-69270F175FBB}">
      <dgm:prSet/>
      <dgm:spPr/>
      <dgm:t>
        <a:bodyPr/>
        <a:lstStyle/>
        <a:p>
          <a:endParaRPr lang="tr-TR"/>
        </a:p>
      </dgm:t>
    </dgm:pt>
    <dgm:pt modelId="{0832C9E9-7934-47D3-83D1-1D51F35AA061}" type="pres">
      <dgm:prSet presAssocID="{28CFD847-F780-41E4-8DEB-882CE5E6EB5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CE96505-CC96-4FDB-940F-2A4435B29B8D}" type="pres">
      <dgm:prSet presAssocID="{5834D470-93F0-4C9B-A4F1-76FC1AF58C31}" presName="roof" presStyleLbl="dkBgShp" presStyleIdx="0" presStyleCnt="2"/>
      <dgm:spPr/>
      <dgm:t>
        <a:bodyPr/>
        <a:lstStyle/>
        <a:p>
          <a:endParaRPr lang="tr-TR"/>
        </a:p>
      </dgm:t>
    </dgm:pt>
    <dgm:pt modelId="{61D6C901-37F0-4DC9-B88A-A16C8F5ADAA7}" type="pres">
      <dgm:prSet presAssocID="{5834D470-93F0-4C9B-A4F1-76FC1AF58C31}" presName="pillars" presStyleCnt="0"/>
      <dgm:spPr/>
    </dgm:pt>
    <dgm:pt modelId="{E7939053-6A09-442E-87A8-D730D0E39EF1}" type="pres">
      <dgm:prSet presAssocID="{5834D470-93F0-4C9B-A4F1-76FC1AF58C31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8E1FE7-CC5B-48C7-95A6-04ECE832C740}" type="pres">
      <dgm:prSet presAssocID="{FFE090E2-3480-427A-AAEF-6B0E417AEF0D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6CC6CE-95FB-43CD-ACEA-15B219AC2E54}" type="pres">
      <dgm:prSet presAssocID="{DC8A23DF-BC84-481D-9C81-DC7994652A65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9C0B42-5952-4914-A9DE-48E2D9710F51}" type="pres">
      <dgm:prSet presAssocID="{8EF20747-D9E2-4DD9-9D81-BAFF5CFBB128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2E44ED-F58D-49AE-8A8C-0B18F3AEDA87}" type="pres">
      <dgm:prSet presAssocID="{2FB04B32-41C4-4965-B61E-38E141BDFF5D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4FC079-0056-439C-AE4D-BC391CE37FB0}" type="pres">
      <dgm:prSet presAssocID="{5834D470-93F0-4C9B-A4F1-76FC1AF58C31}" presName="base" presStyleLbl="dkBgShp" presStyleIdx="1" presStyleCnt="2"/>
      <dgm:spPr/>
    </dgm:pt>
  </dgm:ptLst>
  <dgm:cxnLst>
    <dgm:cxn modelId="{52B43933-0F1B-486B-A686-26D45794011C}" srcId="{28CFD847-F780-41E4-8DEB-882CE5E6EB52}" destId="{5834D470-93F0-4C9B-A4F1-76FC1AF58C31}" srcOrd="0" destOrd="0" parTransId="{1489E7C8-6EB0-4945-8073-7F8C8F71DD12}" sibTransId="{D90997F2-3605-4B36-AC48-9748CA9B3715}"/>
    <dgm:cxn modelId="{00ACD2D0-1BD0-4700-9C4D-DCC79CF71783}" type="presOf" srcId="{DC8A23DF-BC84-481D-9C81-DC7994652A65}" destId="{B56CC6CE-95FB-43CD-ACEA-15B219AC2E54}" srcOrd="0" destOrd="0" presId="urn:microsoft.com/office/officeart/2005/8/layout/hList3"/>
    <dgm:cxn modelId="{3C57F922-5DB3-4338-980C-7AD428288BFE}" srcId="{5834D470-93F0-4C9B-A4F1-76FC1AF58C31}" destId="{947400A6-60E2-4FBA-8A39-42CCD79ED4C8}" srcOrd="0" destOrd="0" parTransId="{DA1822D9-4506-4A2F-83E6-03F9EF5D50F4}" sibTransId="{2D3248C4-D4AE-4564-810A-D7C92D803B7D}"/>
    <dgm:cxn modelId="{A054BDD4-DC31-4C0C-9497-2EAF6C2E144C}" type="presOf" srcId="{FFE090E2-3480-427A-AAEF-6B0E417AEF0D}" destId="{FA8E1FE7-CC5B-48C7-95A6-04ECE832C740}" srcOrd="0" destOrd="0" presId="urn:microsoft.com/office/officeart/2005/8/layout/hList3"/>
    <dgm:cxn modelId="{B792FEF2-F38A-44F4-8E15-4656E4EE9664}" type="presOf" srcId="{5834D470-93F0-4C9B-A4F1-76FC1AF58C31}" destId="{ECE96505-CC96-4FDB-940F-2A4435B29B8D}" srcOrd="0" destOrd="0" presId="urn:microsoft.com/office/officeart/2005/8/layout/hList3"/>
    <dgm:cxn modelId="{AFB50289-3D70-4DC2-B58F-6AD5FD84B154}" type="presOf" srcId="{8EF20747-D9E2-4DD9-9D81-BAFF5CFBB128}" destId="{789C0B42-5952-4914-A9DE-48E2D9710F51}" srcOrd="0" destOrd="0" presId="urn:microsoft.com/office/officeart/2005/8/layout/hList3"/>
    <dgm:cxn modelId="{B4B603B4-275F-4293-9D36-0ADADF8DF3DE}" type="presOf" srcId="{947400A6-60E2-4FBA-8A39-42CCD79ED4C8}" destId="{E7939053-6A09-442E-87A8-D730D0E39EF1}" srcOrd="0" destOrd="0" presId="urn:microsoft.com/office/officeart/2005/8/layout/hList3"/>
    <dgm:cxn modelId="{E99A161A-54B5-4DBD-B1CB-B14A5D5BDC52}" type="presOf" srcId="{28CFD847-F780-41E4-8DEB-882CE5E6EB52}" destId="{0832C9E9-7934-47D3-83D1-1D51F35AA061}" srcOrd="0" destOrd="0" presId="urn:microsoft.com/office/officeart/2005/8/layout/hList3"/>
    <dgm:cxn modelId="{3988E532-0C9D-4D50-A4E9-69270F175FBB}" srcId="{5834D470-93F0-4C9B-A4F1-76FC1AF58C31}" destId="{2FB04B32-41C4-4965-B61E-38E141BDFF5D}" srcOrd="4" destOrd="0" parTransId="{BE5176F7-43D4-41E7-AD02-3A7BFEE01EFF}" sibTransId="{BB119A35-81A0-40C1-9D6C-5D4BBD4B59CC}"/>
    <dgm:cxn modelId="{893E2608-F89A-4343-9848-84C372DE1D7F}" srcId="{5834D470-93F0-4C9B-A4F1-76FC1AF58C31}" destId="{FFE090E2-3480-427A-AAEF-6B0E417AEF0D}" srcOrd="1" destOrd="0" parTransId="{5C0EB165-98CE-42E2-8F35-A57AEEAAF80D}" sibTransId="{0C8581ED-204D-42D0-A86F-F7BDEBA33D22}"/>
    <dgm:cxn modelId="{F16C79E3-28F7-4729-B1FF-F462F11E0055}" srcId="{5834D470-93F0-4C9B-A4F1-76FC1AF58C31}" destId="{8EF20747-D9E2-4DD9-9D81-BAFF5CFBB128}" srcOrd="3" destOrd="0" parTransId="{375C351B-5F9E-41B1-9E49-D1DB28539677}" sibTransId="{6B837FC8-17E0-4E20-A206-6E2C6BADFE2B}"/>
    <dgm:cxn modelId="{1FF5F5B7-2389-414D-8F26-956075123311}" type="presOf" srcId="{2FB04B32-41C4-4965-B61E-38E141BDFF5D}" destId="{CE2E44ED-F58D-49AE-8A8C-0B18F3AEDA87}" srcOrd="0" destOrd="0" presId="urn:microsoft.com/office/officeart/2005/8/layout/hList3"/>
    <dgm:cxn modelId="{807623BD-C6B6-4C8D-A5D4-D364EB4B2B86}" srcId="{5834D470-93F0-4C9B-A4F1-76FC1AF58C31}" destId="{DC8A23DF-BC84-481D-9C81-DC7994652A65}" srcOrd="2" destOrd="0" parTransId="{876B5561-836F-4446-A1E0-929DDF2C7130}" sibTransId="{5411432F-2F74-409F-A178-25B78FB7C0A5}"/>
    <dgm:cxn modelId="{D7548941-8E79-401F-9287-AB7649A8C2BB}" type="presParOf" srcId="{0832C9E9-7934-47D3-83D1-1D51F35AA061}" destId="{ECE96505-CC96-4FDB-940F-2A4435B29B8D}" srcOrd="0" destOrd="0" presId="urn:microsoft.com/office/officeart/2005/8/layout/hList3"/>
    <dgm:cxn modelId="{803B1C76-402A-45B8-9209-B2317E2D8157}" type="presParOf" srcId="{0832C9E9-7934-47D3-83D1-1D51F35AA061}" destId="{61D6C901-37F0-4DC9-B88A-A16C8F5ADAA7}" srcOrd="1" destOrd="0" presId="urn:microsoft.com/office/officeart/2005/8/layout/hList3"/>
    <dgm:cxn modelId="{BE67AC7E-6388-4A63-9C1A-447E3E09D00A}" type="presParOf" srcId="{61D6C901-37F0-4DC9-B88A-A16C8F5ADAA7}" destId="{E7939053-6A09-442E-87A8-D730D0E39EF1}" srcOrd="0" destOrd="0" presId="urn:microsoft.com/office/officeart/2005/8/layout/hList3"/>
    <dgm:cxn modelId="{B838A922-9182-4BA0-A1F1-80B876F137E5}" type="presParOf" srcId="{61D6C901-37F0-4DC9-B88A-A16C8F5ADAA7}" destId="{FA8E1FE7-CC5B-48C7-95A6-04ECE832C740}" srcOrd="1" destOrd="0" presId="urn:microsoft.com/office/officeart/2005/8/layout/hList3"/>
    <dgm:cxn modelId="{953D7B9D-2230-4273-A954-5CAD68A01F82}" type="presParOf" srcId="{61D6C901-37F0-4DC9-B88A-A16C8F5ADAA7}" destId="{B56CC6CE-95FB-43CD-ACEA-15B219AC2E54}" srcOrd="2" destOrd="0" presId="urn:microsoft.com/office/officeart/2005/8/layout/hList3"/>
    <dgm:cxn modelId="{78E129C4-2744-45C4-8678-D595467E1903}" type="presParOf" srcId="{61D6C901-37F0-4DC9-B88A-A16C8F5ADAA7}" destId="{789C0B42-5952-4914-A9DE-48E2D9710F51}" srcOrd="3" destOrd="0" presId="urn:microsoft.com/office/officeart/2005/8/layout/hList3"/>
    <dgm:cxn modelId="{5B3D1758-C5B3-4DDB-AE07-F4C4C984DF25}" type="presParOf" srcId="{61D6C901-37F0-4DC9-B88A-A16C8F5ADAA7}" destId="{CE2E44ED-F58D-49AE-8A8C-0B18F3AEDA87}" srcOrd="4" destOrd="0" presId="urn:microsoft.com/office/officeart/2005/8/layout/hList3"/>
    <dgm:cxn modelId="{1D410CC5-2A62-4787-95A1-0B770F14BC27}" type="presParOf" srcId="{0832C9E9-7934-47D3-83D1-1D51F35AA061}" destId="{764FC079-0056-439C-AE4D-BC391CE37FB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6CB974-9A1F-4010-9B8F-9E82AD6D574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3112729-6162-4C1F-A5B3-E70AE271E01E}">
      <dgm:prSet phldrT="[Metin]"/>
      <dgm:spPr/>
      <dgm:t>
        <a:bodyPr/>
        <a:lstStyle/>
        <a:p>
          <a:r>
            <a:rPr lang="tr-TR" dirty="0" smtClean="0"/>
            <a:t>GAP POZİTİF YAKLAŞIM</a:t>
          </a:r>
          <a:endParaRPr lang="tr-TR" dirty="0"/>
        </a:p>
      </dgm:t>
    </dgm:pt>
    <dgm:pt modelId="{05E73B63-57A4-40B2-BC03-518891B9AAE7}" type="parTrans" cxnId="{AD292601-8E47-41AB-8A95-BBC006DA0F15}">
      <dgm:prSet/>
      <dgm:spPr/>
      <dgm:t>
        <a:bodyPr/>
        <a:lstStyle/>
        <a:p>
          <a:endParaRPr lang="tr-TR"/>
        </a:p>
      </dgm:t>
    </dgm:pt>
    <dgm:pt modelId="{DA343835-CB96-446E-88F1-5B9CCDA57099}" type="sibTrans" cxnId="{AD292601-8E47-41AB-8A95-BBC006DA0F15}">
      <dgm:prSet/>
      <dgm:spPr/>
      <dgm:t>
        <a:bodyPr/>
        <a:lstStyle/>
        <a:p>
          <a:endParaRPr lang="tr-TR"/>
        </a:p>
      </dgm:t>
    </dgm:pt>
    <dgm:pt modelId="{8AB4BDF5-6E6D-4FA7-A179-4CE06A8A10BD}">
      <dgm:prSet phldrT="[Metin]" custT="1"/>
      <dgm:spPr/>
      <dgm:t>
        <a:bodyPr/>
        <a:lstStyle/>
        <a:p>
          <a:r>
            <a:rPr lang="tr-TR" sz="1400" dirty="0" smtClean="0"/>
            <a:t>Silvan Barajı 235.000 Hektar </a:t>
          </a:r>
        </a:p>
        <a:p>
          <a:r>
            <a:rPr lang="tr-TR" sz="1400" dirty="0" smtClean="0"/>
            <a:t>(DSİ-%95)</a:t>
          </a:r>
          <a:endParaRPr lang="tr-TR" sz="1400" dirty="0"/>
        </a:p>
      </dgm:t>
    </dgm:pt>
    <dgm:pt modelId="{3D85A11A-C472-4A72-BB98-1C6AEA3688F5}" type="parTrans" cxnId="{F3BC1E60-1EE4-4E3E-B88D-E61DE1EB3913}">
      <dgm:prSet/>
      <dgm:spPr/>
      <dgm:t>
        <a:bodyPr/>
        <a:lstStyle/>
        <a:p>
          <a:endParaRPr lang="tr-TR"/>
        </a:p>
      </dgm:t>
    </dgm:pt>
    <dgm:pt modelId="{F07B5F09-BA5D-4D87-AEE7-82BFBC1B73B8}" type="sibTrans" cxnId="{F3BC1E60-1EE4-4E3E-B88D-E61DE1EB3913}">
      <dgm:prSet/>
      <dgm:spPr/>
      <dgm:t>
        <a:bodyPr/>
        <a:lstStyle/>
        <a:p>
          <a:endParaRPr lang="tr-TR"/>
        </a:p>
      </dgm:t>
    </dgm:pt>
    <dgm:pt modelId="{DF15DB10-ACAB-4104-B846-525EBF44F9B8}">
      <dgm:prSet phldrT="[Metin]" custT="1"/>
      <dgm:spPr/>
      <dgm:t>
        <a:bodyPr/>
        <a:lstStyle/>
        <a:p>
          <a:r>
            <a:rPr lang="tr-TR" sz="1400" dirty="0" smtClean="0"/>
            <a:t>Toplulaştırma</a:t>
          </a:r>
          <a:endParaRPr lang="tr-TR" sz="1400" dirty="0"/>
        </a:p>
      </dgm:t>
    </dgm:pt>
    <dgm:pt modelId="{A48088BA-BEC9-4357-BB3D-FDB63532E6DC}" type="parTrans" cxnId="{417CA9A0-FE83-4736-8579-269F4AE340FE}">
      <dgm:prSet/>
      <dgm:spPr/>
      <dgm:t>
        <a:bodyPr/>
        <a:lstStyle/>
        <a:p>
          <a:endParaRPr lang="tr-TR"/>
        </a:p>
      </dgm:t>
    </dgm:pt>
    <dgm:pt modelId="{367C87CF-EC08-4357-BE8B-3D22F9DDFAF4}" type="sibTrans" cxnId="{417CA9A0-FE83-4736-8579-269F4AE340FE}">
      <dgm:prSet/>
      <dgm:spPr/>
      <dgm:t>
        <a:bodyPr/>
        <a:lstStyle/>
        <a:p>
          <a:endParaRPr lang="tr-TR"/>
        </a:p>
      </dgm:t>
    </dgm:pt>
    <dgm:pt modelId="{A19F5684-2CF7-4290-8E37-F21DABBC42D9}">
      <dgm:prSet phldrT="[Metin]" custT="1"/>
      <dgm:spPr/>
      <dgm:t>
        <a:bodyPr/>
        <a:lstStyle/>
        <a:p>
          <a:r>
            <a:rPr lang="tr-TR" sz="1400" dirty="0" smtClean="0"/>
            <a:t>Etkin Sulama Sistemleri</a:t>
          </a:r>
          <a:endParaRPr lang="tr-TR" sz="1400" dirty="0"/>
        </a:p>
      </dgm:t>
    </dgm:pt>
    <dgm:pt modelId="{62C47C49-0595-4AF8-83B8-D45CA14A37BE}" type="parTrans" cxnId="{C2C823FA-9D25-404F-BA3E-E8D357F2AFD6}">
      <dgm:prSet/>
      <dgm:spPr/>
      <dgm:t>
        <a:bodyPr/>
        <a:lstStyle/>
        <a:p>
          <a:endParaRPr lang="tr-TR"/>
        </a:p>
      </dgm:t>
    </dgm:pt>
    <dgm:pt modelId="{AA86E375-5C17-400C-9D06-CE4A01B00A7E}" type="sibTrans" cxnId="{C2C823FA-9D25-404F-BA3E-E8D357F2AFD6}">
      <dgm:prSet/>
      <dgm:spPr/>
      <dgm:t>
        <a:bodyPr/>
        <a:lstStyle/>
        <a:p>
          <a:endParaRPr lang="tr-TR"/>
        </a:p>
      </dgm:t>
    </dgm:pt>
    <dgm:pt modelId="{327820B0-6976-46A4-A003-37119A310A14}">
      <dgm:prSet phldrT="[Metin]"/>
      <dgm:spPr/>
      <dgm:t>
        <a:bodyPr/>
        <a:lstStyle/>
        <a:p>
          <a:r>
            <a:rPr lang="tr-TR" dirty="0" smtClean="0"/>
            <a:t>GAP NEGATİF YAKLAŞIM</a:t>
          </a:r>
          <a:endParaRPr lang="tr-TR" dirty="0"/>
        </a:p>
      </dgm:t>
    </dgm:pt>
    <dgm:pt modelId="{438F6287-45BA-4842-8D40-B0DC324F2445}" type="parTrans" cxnId="{60D89EA5-B036-4D00-B4E0-BB8873AC0798}">
      <dgm:prSet/>
      <dgm:spPr/>
      <dgm:t>
        <a:bodyPr/>
        <a:lstStyle/>
        <a:p>
          <a:endParaRPr lang="tr-TR"/>
        </a:p>
      </dgm:t>
    </dgm:pt>
    <dgm:pt modelId="{9AB4CEF8-82E7-4489-843D-77B8A060AC28}" type="sibTrans" cxnId="{60D89EA5-B036-4D00-B4E0-BB8873AC0798}">
      <dgm:prSet/>
      <dgm:spPr/>
      <dgm:t>
        <a:bodyPr/>
        <a:lstStyle/>
        <a:p>
          <a:endParaRPr lang="tr-TR"/>
        </a:p>
      </dgm:t>
    </dgm:pt>
    <dgm:pt modelId="{FC16755A-A118-4353-8EA5-CEDB149B192B}">
      <dgm:prSet phldrT="[Metin]" custT="1"/>
      <dgm:spPr/>
      <dgm:t>
        <a:bodyPr/>
        <a:lstStyle/>
        <a:p>
          <a:r>
            <a:rPr lang="tr-TR" sz="1400" dirty="0" smtClean="0"/>
            <a:t>Projenin Çok Uzun Sürmesi</a:t>
          </a:r>
          <a:endParaRPr lang="tr-TR" sz="1400" dirty="0"/>
        </a:p>
      </dgm:t>
    </dgm:pt>
    <dgm:pt modelId="{8B4BA222-0AFD-4AD6-823A-1AF3B4FF25C0}" type="parTrans" cxnId="{71493DA6-2548-4CD8-8A99-C4F032ED6CBD}">
      <dgm:prSet/>
      <dgm:spPr/>
      <dgm:t>
        <a:bodyPr/>
        <a:lstStyle/>
        <a:p>
          <a:endParaRPr lang="tr-TR"/>
        </a:p>
      </dgm:t>
    </dgm:pt>
    <dgm:pt modelId="{661835EF-39AD-431B-9DF5-4C4244645C23}" type="sibTrans" cxnId="{71493DA6-2548-4CD8-8A99-C4F032ED6CBD}">
      <dgm:prSet/>
      <dgm:spPr/>
      <dgm:t>
        <a:bodyPr/>
        <a:lstStyle/>
        <a:p>
          <a:endParaRPr lang="tr-TR"/>
        </a:p>
      </dgm:t>
    </dgm:pt>
    <dgm:pt modelId="{070F1A46-794D-4541-8251-83D87215D516}">
      <dgm:prSet phldrT="[Metin]" custT="1"/>
      <dgm:spPr/>
      <dgm:t>
        <a:bodyPr/>
        <a:lstStyle/>
        <a:p>
          <a:r>
            <a:rPr lang="tr-TR" sz="1400" dirty="0" smtClean="0"/>
            <a:t>Enerji Yatırımlarına Öncelik Verilmesi</a:t>
          </a:r>
          <a:endParaRPr lang="tr-TR" sz="1400" dirty="0"/>
        </a:p>
      </dgm:t>
    </dgm:pt>
    <dgm:pt modelId="{A67540F9-3AEE-4F0E-8CE9-101B54B904F9}" type="parTrans" cxnId="{6196EF69-47D3-4B77-99A2-A6C5AED86377}">
      <dgm:prSet/>
      <dgm:spPr/>
      <dgm:t>
        <a:bodyPr/>
        <a:lstStyle/>
        <a:p>
          <a:endParaRPr lang="tr-TR"/>
        </a:p>
      </dgm:t>
    </dgm:pt>
    <dgm:pt modelId="{AA6F4818-5C37-4B03-AC7E-592037B3336E}" type="sibTrans" cxnId="{6196EF69-47D3-4B77-99A2-A6C5AED86377}">
      <dgm:prSet/>
      <dgm:spPr/>
      <dgm:t>
        <a:bodyPr/>
        <a:lstStyle/>
        <a:p>
          <a:endParaRPr lang="tr-TR"/>
        </a:p>
      </dgm:t>
    </dgm:pt>
    <dgm:pt modelId="{4315BD91-0B93-4CDF-A1BF-141874CE9C0F}">
      <dgm:prSet phldrT="[Metin]" custT="1"/>
      <dgm:spPr/>
      <dgm:t>
        <a:bodyPr/>
        <a:lstStyle/>
        <a:p>
          <a:r>
            <a:rPr lang="tr-TR" sz="1400" dirty="0" smtClean="0"/>
            <a:t>Sulama Hedefinde Revizyon</a:t>
          </a:r>
          <a:endParaRPr lang="tr-TR" sz="1400" dirty="0"/>
        </a:p>
      </dgm:t>
    </dgm:pt>
    <dgm:pt modelId="{E8FCEE8F-9AD0-47DD-9129-C94CD85A5414}" type="parTrans" cxnId="{3831AEBB-7CBC-4E08-955C-AEA5EE109BD9}">
      <dgm:prSet/>
      <dgm:spPr/>
      <dgm:t>
        <a:bodyPr/>
        <a:lstStyle/>
        <a:p>
          <a:endParaRPr lang="tr-TR"/>
        </a:p>
      </dgm:t>
    </dgm:pt>
    <dgm:pt modelId="{E9F1E322-7871-4BB5-BC90-4A0FCE140B28}" type="sibTrans" cxnId="{3831AEBB-7CBC-4E08-955C-AEA5EE109BD9}">
      <dgm:prSet/>
      <dgm:spPr/>
      <dgm:t>
        <a:bodyPr/>
        <a:lstStyle/>
        <a:p>
          <a:endParaRPr lang="tr-TR"/>
        </a:p>
      </dgm:t>
    </dgm:pt>
    <dgm:pt modelId="{4ACBF6E1-2E59-430D-A555-334BBF2B96D4}">
      <dgm:prSet phldrT="[Metin]" custT="1"/>
      <dgm:spPr/>
      <dgm:t>
        <a:bodyPr/>
        <a:lstStyle/>
        <a:p>
          <a:r>
            <a:rPr lang="tr-TR" sz="1400" dirty="0" smtClean="0"/>
            <a:t>Tarımda 300.000 Ek İstihdam</a:t>
          </a:r>
          <a:endParaRPr lang="tr-TR" sz="1400" dirty="0"/>
        </a:p>
      </dgm:t>
    </dgm:pt>
    <dgm:pt modelId="{A7E8F594-9FEC-418F-9A3D-BD4DBB5A8B39}" type="parTrans" cxnId="{9A92ABA2-A287-420E-881E-72EEE1A1C330}">
      <dgm:prSet/>
      <dgm:spPr/>
      <dgm:t>
        <a:bodyPr/>
        <a:lstStyle/>
        <a:p>
          <a:endParaRPr lang="tr-TR"/>
        </a:p>
      </dgm:t>
    </dgm:pt>
    <dgm:pt modelId="{D0A9915A-09E0-4936-963D-97A5EC21F6DF}" type="sibTrans" cxnId="{9A92ABA2-A287-420E-881E-72EEE1A1C330}">
      <dgm:prSet/>
      <dgm:spPr/>
      <dgm:t>
        <a:bodyPr/>
        <a:lstStyle/>
        <a:p>
          <a:endParaRPr lang="tr-TR"/>
        </a:p>
      </dgm:t>
    </dgm:pt>
    <dgm:pt modelId="{E4B2E7AA-4676-473B-9DC1-7C6CF6C9BDB9}">
      <dgm:prSet phldrT="[Metin]" custT="1"/>
      <dgm:spPr/>
      <dgm:t>
        <a:bodyPr/>
        <a:lstStyle/>
        <a:p>
          <a:r>
            <a:rPr lang="tr-TR" sz="1400" dirty="0" smtClean="0"/>
            <a:t>Tarımsal Sanayi</a:t>
          </a:r>
          <a:endParaRPr lang="tr-TR" sz="1400" dirty="0"/>
        </a:p>
      </dgm:t>
    </dgm:pt>
    <dgm:pt modelId="{0F5EE844-FABC-40BB-ADD0-AD9A353A7ED7}" type="parTrans" cxnId="{C0FBBC9E-177B-4004-ACC7-64FB53747552}">
      <dgm:prSet/>
      <dgm:spPr/>
      <dgm:t>
        <a:bodyPr/>
        <a:lstStyle/>
        <a:p>
          <a:endParaRPr lang="tr-TR"/>
        </a:p>
      </dgm:t>
    </dgm:pt>
    <dgm:pt modelId="{67123CE9-0970-4E6B-BBCF-9D25970F17FF}" type="sibTrans" cxnId="{C0FBBC9E-177B-4004-ACC7-64FB53747552}">
      <dgm:prSet/>
      <dgm:spPr/>
      <dgm:t>
        <a:bodyPr/>
        <a:lstStyle/>
        <a:p>
          <a:endParaRPr lang="tr-TR"/>
        </a:p>
      </dgm:t>
    </dgm:pt>
    <dgm:pt modelId="{C0E3CA70-6F54-4648-A646-F7D41035A9C6}">
      <dgm:prSet phldrT="[Metin]" custT="1"/>
      <dgm:spPr/>
      <dgm:t>
        <a:bodyPr/>
        <a:lstStyle/>
        <a:p>
          <a:r>
            <a:rPr lang="tr-TR" sz="1400" dirty="0" smtClean="0"/>
            <a:t>Tarımsal Piyasalara Entegrasyon ve Uzmanlaşma</a:t>
          </a:r>
          <a:endParaRPr lang="tr-TR" sz="1400" dirty="0"/>
        </a:p>
      </dgm:t>
    </dgm:pt>
    <dgm:pt modelId="{EA102526-EEA3-4322-9111-77C714A2FE66}" type="parTrans" cxnId="{78136815-248D-4EED-8F9A-24C110F965A7}">
      <dgm:prSet/>
      <dgm:spPr/>
      <dgm:t>
        <a:bodyPr/>
        <a:lstStyle/>
        <a:p>
          <a:endParaRPr lang="tr-TR"/>
        </a:p>
      </dgm:t>
    </dgm:pt>
    <dgm:pt modelId="{2F3E4C36-131A-4875-BFFB-636DF2B206C2}" type="sibTrans" cxnId="{78136815-248D-4EED-8F9A-24C110F965A7}">
      <dgm:prSet/>
      <dgm:spPr/>
      <dgm:t>
        <a:bodyPr/>
        <a:lstStyle/>
        <a:p>
          <a:endParaRPr lang="tr-TR"/>
        </a:p>
      </dgm:t>
    </dgm:pt>
    <dgm:pt modelId="{73E569CE-712A-49B0-955A-4AC9BB9903DA}">
      <dgm:prSet phldrT="[Metin]" custT="1"/>
      <dgm:spPr/>
      <dgm:t>
        <a:bodyPr/>
        <a:lstStyle/>
        <a:p>
          <a:r>
            <a:rPr lang="tr-TR" sz="1400" dirty="0" smtClean="0"/>
            <a:t>Tarımda Makinalaşma</a:t>
          </a:r>
          <a:endParaRPr lang="tr-TR" sz="1400" dirty="0"/>
        </a:p>
      </dgm:t>
    </dgm:pt>
    <dgm:pt modelId="{EA7589F1-3647-4396-B1C7-BE7D9F028AF2}" type="parTrans" cxnId="{2FCEF113-28A9-41EF-A6BF-09714CD932B5}">
      <dgm:prSet/>
      <dgm:spPr/>
      <dgm:t>
        <a:bodyPr/>
        <a:lstStyle/>
        <a:p>
          <a:endParaRPr lang="tr-TR"/>
        </a:p>
      </dgm:t>
    </dgm:pt>
    <dgm:pt modelId="{9A572260-73B8-477B-AE90-00048A6F36B6}" type="sibTrans" cxnId="{2FCEF113-28A9-41EF-A6BF-09714CD932B5}">
      <dgm:prSet/>
      <dgm:spPr/>
      <dgm:t>
        <a:bodyPr/>
        <a:lstStyle/>
        <a:p>
          <a:endParaRPr lang="tr-TR"/>
        </a:p>
      </dgm:t>
    </dgm:pt>
    <dgm:pt modelId="{DB0690FF-5BAE-4896-9930-CD0F39163E8A}">
      <dgm:prSet phldrT="[Metin]" custT="1"/>
      <dgm:spPr/>
      <dgm:t>
        <a:bodyPr/>
        <a:lstStyle/>
        <a:p>
          <a:r>
            <a:rPr lang="tr-TR" sz="1400" dirty="0" smtClean="0"/>
            <a:t>Ekolojik Sorunlara Neden Olması</a:t>
          </a:r>
          <a:endParaRPr lang="tr-TR" sz="1400" dirty="0"/>
        </a:p>
      </dgm:t>
    </dgm:pt>
    <dgm:pt modelId="{2A3C57E4-AC0F-46A1-9557-9DE25C402C78}" type="parTrans" cxnId="{41FD6B4C-D371-4085-8FE1-EDF26D30D5E5}">
      <dgm:prSet/>
      <dgm:spPr/>
      <dgm:t>
        <a:bodyPr/>
        <a:lstStyle/>
        <a:p>
          <a:endParaRPr lang="tr-TR"/>
        </a:p>
      </dgm:t>
    </dgm:pt>
    <dgm:pt modelId="{BCDAAED5-E717-4A64-8D7B-B3111D449EC5}" type="sibTrans" cxnId="{41FD6B4C-D371-4085-8FE1-EDF26D30D5E5}">
      <dgm:prSet/>
      <dgm:spPr/>
      <dgm:t>
        <a:bodyPr/>
        <a:lstStyle/>
        <a:p>
          <a:endParaRPr lang="tr-TR"/>
        </a:p>
      </dgm:t>
    </dgm:pt>
    <dgm:pt modelId="{ADDCBACB-7D7F-441F-8F28-4619546A7AE8}">
      <dgm:prSet phldrT="[Metin]" custT="1"/>
      <dgm:spPr/>
      <dgm:t>
        <a:bodyPr/>
        <a:lstStyle/>
        <a:p>
          <a:r>
            <a:rPr lang="tr-TR" sz="1400" dirty="0" smtClean="0"/>
            <a:t>İthal Tohum Bağımlılığı</a:t>
          </a:r>
          <a:endParaRPr lang="tr-TR" sz="1400" dirty="0"/>
        </a:p>
      </dgm:t>
    </dgm:pt>
    <dgm:pt modelId="{8D96535C-E981-4E1B-A5FF-2CF00FA09449}" type="parTrans" cxnId="{695F9AA3-2312-40E7-9EE1-48F77DC57DE8}">
      <dgm:prSet/>
      <dgm:spPr/>
      <dgm:t>
        <a:bodyPr/>
        <a:lstStyle/>
        <a:p>
          <a:endParaRPr lang="tr-TR"/>
        </a:p>
      </dgm:t>
    </dgm:pt>
    <dgm:pt modelId="{13C8AFE2-08E0-443A-9D54-D2F777089E04}" type="sibTrans" cxnId="{695F9AA3-2312-40E7-9EE1-48F77DC57DE8}">
      <dgm:prSet/>
      <dgm:spPr/>
      <dgm:t>
        <a:bodyPr/>
        <a:lstStyle/>
        <a:p>
          <a:endParaRPr lang="tr-TR"/>
        </a:p>
      </dgm:t>
    </dgm:pt>
    <dgm:pt modelId="{2C7780D9-6E53-42C2-90DD-BEDE707F9BFE}">
      <dgm:prSet phldrT="[Metin]" custT="1"/>
      <dgm:spPr/>
      <dgm:t>
        <a:bodyPr/>
        <a:lstStyle/>
        <a:p>
          <a:r>
            <a:rPr lang="tr-TR" sz="1400" dirty="0" smtClean="0"/>
            <a:t>Mera Alanlarının Daraltılması</a:t>
          </a:r>
          <a:endParaRPr lang="tr-TR" sz="1400" dirty="0"/>
        </a:p>
      </dgm:t>
    </dgm:pt>
    <dgm:pt modelId="{158B943E-D91C-4F5A-8A12-BB1A68825319}" type="parTrans" cxnId="{92E6AC3D-DB12-4244-BBE7-D7A9F8F14688}">
      <dgm:prSet/>
      <dgm:spPr/>
      <dgm:t>
        <a:bodyPr/>
        <a:lstStyle/>
        <a:p>
          <a:endParaRPr lang="tr-TR"/>
        </a:p>
      </dgm:t>
    </dgm:pt>
    <dgm:pt modelId="{7CA5BB55-19F7-496F-8578-89108FDB5C74}" type="sibTrans" cxnId="{92E6AC3D-DB12-4244-BBE7-D7A9F8F14688}">
      <dgm:prSet/>
      <dgm:spPr/>
      <dgm:t>
        <a:bodyPr/>
        <a:lstStyle/>
        <a:p>
          <a:endParaRPr lang="tr-TR"/>
        </a:p>
      </dgm:t>
    </dgm:pt>
    <dgm:pt modelId="{E4546E73-BF3E-4EB9-B3C3-49F89273C6E8}">
      <dgm:prSet phldrT="[Metin]" custT="1"/>
      <dgm:spPr/>
      <dgm:t>
        <a:bodyPr/>
        <a:lstStyle/>
        <a:p>
          <a:r>
            <a:rPr lang="tr-TR" sz="1400" dirty="0" smtClean="0"/>
            <a:t>Ucuz İşgücü ve Emek Sömürüsü</a:t>
          </a:r>
          <a:endParaRPr lang="tr-TR" sz="1400" dirty="0"/>
        </a:p>
      </dgm:t>
    </dgm:pt>
    <dgm:pt modelId="{83B74B88-6FDC-4B08-8A7C-C02B1A5D4739}" type="parTrans" cxnId="{FBB58DC8-0BC7-4429-8A9A-03C5CC91951D}">
      <dgm:prSet/>
      <dgm:spPr/>
      <dgm:t>
        <a:bodyPr/>
        <a:lstStyle/>
        <a:p>
          <a:endParaRPr lang="tr-TR"/>
        </a:p>
      </dgm:t>
    </dgm:pt>
    <dgm:pt modelId="{761253FB-030B-4011-BCFC-B5CBD0519D9A}" type="sibTrans" cxnId="{FBB58DC8-0BC7-4429-8A9A-03C5CC91951D}">
      <dgm:prSet/>
      <dgm:spPr/>
      <dgm:t>
        <a:bodyPr/>
        <a:lstStyle/>
        <a:p>
          <a:endParaRPr lang="tr-TR"/>
        </a:p>
      </dgm:t>
    </dgm:pt>
    <dgm:pt modelId="{0370C9AC-0182-4D23-8D9E-D9585816876F}">
      <dgm:prSet phldrT="[Metin]" custT="1"/>
      <dgm:spPr/>
      <dgm:t>
        <a:bodyPr/>
        <a:lstStyle/>
        <a:p>
          <a:r>
            <a:rPr lang="tr-TR" sz="1400" dirty="0" smtClean="0"/>
            <a:t>İç Göçün Hızlanması</a:t>
          </a:r>
          <a:endParaRPr lang="tr-TR" sz="1400" dirty="0"/>
        </a:p>
      </dgm:t>
    </dgm:pt>
    <dgm:pt modelId="{7AC9A042-2F42-4ACD-B4A2-3AFF9EF071A1}" type="parTrans" cxnId="{0314F93A-BA70-41B7-AAA4-2706963CED86}">
      <dgm:prSet/>
      <dgm:spPr/>
      <dgm:t>
        <a:bodyPr/>
        <a:lstStyle/>
        <a:p>
          <a:endParaRPr lang="tr-TR"/>
        </a:p>
      </dgm:t>
    </dgm:pt>
    <dgm:pt modelId="{E0FD6606-56A6-4691-B2D2-17FCBBFC56AB}" type="sibTrans" cxnId="{0314F93A-BA70-41B7-AAA4-2706963CED86}">
      <dgm:prSet/>
      <dgm:spPr/>
      <dgm:t>
        <a:bodyPr/>
        <a:lstStyle/>
        <a:p>
          <a:endParaRPr lang="tr-TR"/>
        </a:p>
      </dgm:t>
    </dgm:pt>
    <dgm:pt modelId="{BED6E9B1-8DF1-44EE-BBEC-03954DFFDA9F}" type="pres">
      <dgm:prSet presAssocID="{356CB974-9A1F-4010-9B8F-9E82AD6D574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53437944-2FBE-42B8-B916-57CFDB54CBEB}" type="pres">
      <dgm:prSet presAssocID="{E3112729-6162-4C1F-A5B3-E70AE271E01E}" presName="root" presStyleCnt="0">
        <dgm:presLayoutVars>
          <dgm:chMax/>
          <dgm:chPref/>
        </dgm:presLayoutVars>
      </dgm:prSet>
      <dgm:spPr/>
    </dgm:pt>
    <dgm:pt modelId="{E5B75FDF-07F0-42F6-9B0F-82EC6CCD58B6}" type="pres">
      <dgm:prSet presAssocID="{E3112729-6162-4C1F-A5B3-E70AE271E01E}" presName="rootComposite" presStyleCnt="0">
        <dgm:presLayoutVars/>
      </dgm:prSet>
      <dgm:spPr/>
    </dgm:pt>
    <dgm:pt modelId="{9CF9050D-5122-4863-A5A1-BC8DB1D4AEE1}" type="pres">
      <dgm:prSet presAssocID="{E3112729-6162-4C1F-A5B3-E70AE271E01E}" presName="ParentAccent" presStyleLbl="alignNode1" presStyleIdx="0" presStyleCnt="2" custScaleX="100001" custLinFactNeighborX="-15458" custLinFactNeighborY="-1"/>
      <dgm:spPr/>
    </dgm:pt>
    <dgm:pt modelId="{D2ECD427-35F6-48AD-85CD-4FCD86525C03}" type="pres">
      <dgm:prSet presAssocID="{E3112729-6162-4C1F-A5B3-E70AE271E01E}" presName="ParentSmallAccent" presStyleLbl="fgAcc1" presStyleIdx="0" presStyleCnt="2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F4C44511-A80F-4D3F-80FE-163032962154}" type="pres">
      <dgm:prSet presAssocID="{E3112729-6162-4C1F-A5B3-E70AE271E01E}" presName="Parent" presStyleLbl="revTx" presStyleIdx="0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5F44C5-4D40-42F8-B3D7-54BD735D7286}" type="pres">
      <dgm:prSet presAssocID="{E3112729-6162-4C1F-A5B3-E70AE271E01E}" presName="childShape" presStyleCnt="0">
        <dgm:presLayoutVars>
          <dgm:chMax val="0"/>
          <dgm:chPref val="0"/>
        </dgm:presLayoutVars>
      </dgm:prSet>
      <dgm:spPr/>
    </dgm:pt>
    <dgm:pt modelId="{39FAA636-EC1A-4E8B-BBF5-2220E3539A85}" type="pres">
      <dgm:prSet presAssocID="{8AB4BDF5-6E6D-4FA7-A179-4CE06A8A10BD}" presName="childComposite" presStyleCnt="0">
        <dgm:presLayoutVars>
          <dgm:chMax val="0"/>
          <dgm:chPref val="0"/>
        </dgm:presLayoutVars>
      </dgm:prSet>
      <dgm:spPr/>
    </dgm:pt>
    <dgm:pt modelId="{AA331FC4-BF93-4A65-96E9-662BFCE67699}" type="pres">
      <dgm:prSet presAssocID="{8AB4BDF5-6E6D-4FA7-A179-4CE06A8A10BD}" presName="ChildAccent" presStyleLbl="solidFgAcc1" presStyleIdx="0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14F15AD0-0AA0-4387-93CE-9B3B12B73009}" type="pres">
      <dgm:prSet presAssocID="{8AB4BDF5-6E6D-4FA7-A179-4CE06A8A10BD}" presName="Child" presStyleLbl="revTx" presStyleIdx="1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67E529-5635-4142-806C-FE6DF683A9C8}" type="pres">
      <dgm:prSet presAssocID="{DF15DB10-ACAB-4104-B846-525EBF44F9B8}" presName="childComposite" presStyleCnt="0">
        <dgm:presLayoutVars>
          <dgm:chMax val="0"/>
          <dgm:chPref val="0"/>
        </dgm:presLayoutVars>
      </dgm:prSet>
      <dgm:spPr/>
    </dgm:pt>
    <dgm:pt modelId="{830662B3-CA24-403B-B55B-521E9DA5FF8A}" type="pres">
      <dgm:prSet presAssocID="{DF15DB10-ACAB-4104-B846-525EBF44F9B8}" presName="ChildAccent" presStyleLbl="solidFgAcc1" presStyleIdx="1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7F3E0270-8D1E-436F-9104-1011CCCA5705}" type="pres">
      <dgm:prSet presAssocID="{DF15DB10-ACAB-4104-B846-525EBF44F9B8}" presName="Child" presStyleLbl="revTx" presStyleIdx="2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03C739-3C83-4C80-8B10-A0CE2DACC9B6}" type="pres">
      <dgm:prSet presAssocID="{4ACBF6E1-2E59-430D-A555-334BBF2B96D4}" presName="childComposite" presStyleCnt="0">
        <dgm:presLayoutVars>
          <dgm:chMax val="0"/>
          <dgm:chPref val="0"/>
        </dgm:presLayoutVars>
      </dgm:prSet>
      <dgm:spPr/>
    </dgm:pt>
    <dgm:pt modelId="{04E50296-A86E-40ED-8222-9828156A9965}" type="pres">
      <dgm:prSet presAssocID="{4ACBF6E1-2E59-430D-A555-334BBF2B96D4}" presName="ChildAccent" presStyleLbl="solidFgAcc1" presStyleIdx="2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D782FA80-8222-44C2-84CE-CE081E24F8CB}" type="pres">
      <dgm:prSet presAssocID="{4ACBF6E1-2E59-430D-A555-334BBF2B96D4}" presName="Child" presStyleLbl="revTx" presStyleIdx="3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DAC14D-64A0-4C90-BCB1-A51BF7C38A25}" type="pres">
      <dgm:prSet presAssocID="{E4B2E7AA-4676-473B-9DC1-7C6CF6C9BDB9}" presName="childComposite" presStyleCnt="0">
        <dgm:presLayoutVars>
          <dgm:chMax val="0"/>
          <dgm:chPref val="0"/>
        </dgm:presLayoutVars>
      </dgm:prSet>
      <dgm:spPr/>
    </dgm:pt>
    <dgm:pt modelId="{87A25452-0F95-4FAF-AC5F-5764EBB7EC96}" type="pres">
      <dgm:prSet presAssocID="{E4B2E7AA-4676-473B-9DC1-7C6CF6C9BDB9}" presName="ChildAccent" presStyleLbl="solidFgAcc1" presStyleIdx="3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FC93F035-8377-4284-887A-338056BFE2F6}" type="pres">
      <dgm:prSet presAssocID="{E4B2E7AA-4676-473B-9DC1-7C6CF6C9BDB9}" presName="Child" presStyleLbl="revTx" presStyleIdx="4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796647-EEA5-4B03-9C9D-48D7C4EDBACB}" type="pres">
      <dgm:prSet presAssocID="{C0E3CA70-6F54-4648-A646-F7D41035A9C6}" presName="childComposite" presStyleCnt="0">
        <dgm:presLayoutVars>
          <dgm:chMax val="0"/>
          <dgm:chPref val="0"/>
        </dgm:presLayoutVars>
      </dgm:prSet>
      <dgm:spPr/>
    </dgm:pt>
    <dgm:pt modelId="{CB89BC50-BCED-4A50-8E8F-3BC49C42A7DC}" type="pres">
      <dgm:prSet presAssocID="{C0E3CA70-6F54-4648-A646-F7D41035A9C6}" presName="ChildAccent" presStyleLbl="solidFgAcc1" presStyleIdx="4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3301BAAA-C048-4CAF-B75F-A7CA1A77F04F}" type="pres">
      <dgm:prSet presAssocID="{C0E3CA70-6F54-4648-A646-F7D41035A9C6}" presName="Child" presStyleLbl="revTx" presStyleIdx="5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4FC5CA-41BF-4950-8A8F-760C69EA2756}" type="pres">
      <dgm:prSet presAssocID="{A19F5684-2CF7-4290-8E37-F21DABBC42D9}" presName="childComposite" presStyleCnt="0">
        <dgm:presLayoutVars>
          <dgm:chMax val="0"/>
          <dgm:chPref val="0"/>
        </dgm:presLayoutVars>
      </dgm:prSet>
      <dgm:spPr/>
    </dgm:pt>
    <dgm:pt modelId="{E1542FEA-A65C-4A17-965D-1D530EF103B3}" type="pres">
      <dgm:prSet presAssocID="{A19F5684-2CF7-4290-8E37-F21DABBC42D9}" presName="ChildAccent" presStyleLbl="solidFgAcc1" presStyleIdx="5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12FEB781-A799-4144-893A-CC987D613BB0}" type="pres">
      <dgm:prSet presAssocID="{A19F5684-2CF7-4290-8E37-F21DABBC42D9}" presName="Child" presStyleLbl="revTx" presStyleIdx="6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A7C910-311A-49FF-A4B5-984B8AE1F305}" type="pres">
      <dgm:prSet presAssocID="{73E569CE-712A-49B0-955A-4AC9BB9903DA}" presName="childComposite" presStyleCnt="0">
        <dgm:presLayoutVars>
          <dgm:chMax val="0"/>
          <dgm:chPref val="0"/>
        </dgm:presLayoutVars>
      </dgm:prSet>
      <dgm:spPr/>
    </dgm:pt>
    <dgm:pt modelId="{EBF141D6-E2DD-4FC9-BB81-B16E4EEDE21B}" type="pres">
      <dgm:prSet presAssocID="{73E569CE-712A-49B0-955A-4AC9BB9903DA}" presName="ChildAccent" presStyleLbl="solidFgAcc1" presStyleIdx="6" presStyleCnt="15" custScaleX="90909" custLinFactX="-100000" custLinFactNeighborX="-125450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C5EA9642-895F-43AD-8B16-C3ACC1BC3AC4}" type="pres">
      <dgm:prSet presAssocID="{73E569CE-712A-49B0-955A-4AC9BB9903DA}" presName="Child" presStyleLbl="revTx" presStyleIdx="7" presStyleCnt="17" custScaleX="101761" custLinFactNeighborX="-148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DD19E6-D679-44C7-852B-8440041EF213}" type="pres">
      <dgm:prSet presAssocID="{327820B0-6976-46A4-A003-37119A310A14}" presName="root" presStyleCnt="0">
        <dgm:presLayoutVars>
          <dgm:chMax/>
          <dgm:chPref/>
        </dgm:presLayoutVars>
      </dgm:prSet>
      <dgm:spPr/>
    </dgm:pt>
    <dgm:pt modelId="{56792131-6FA3-4684-9FF2-FAD8968BAFC2}" type="pres">
      <dgm:prSet presAssocID="{327820B0-6976-46A4-A003-37119A310A14}" presName="rootComposite" presStyleCnt="0">
        <dgm:presLayoutVars/>
      </dgm:prSet>
      <dgm:spPr/>
    </dgm:pt>
    <dgm:pt modelId="{7D285EAE-06FC-492D-A6F5-1EFE4FA11C17}" type="pres">
      <dgm:prSet presAssocID="{327820B0-6976-46A4-A003-37119A310A14}" presName="ParentAccent" presStyleLbl="alignNode1" presStyleIdx="1" presStyleCnt="2" custLinFactNeighborX="-3487" custLinFactNeighborY="-4692"/>
      <dgm:spPr/>
    </dgm:pt>
    <dgm:pt modelId="{B63205B1-3C54-4F76-82B7-82B04B027825}" type="pres">
      <dgm:prSet presAssocID="{327820B0-6976-46A4-A003-37119A310A14}" presName="ParentSmallAccent" presStyleLbl="fgAcc1" presStyleIdx="1" presStyleCnt="2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3DDE1AA9-84B6-4D10-979B-3A1CA1050E1F}" type="pres">
      <dgm:prSet presAssocID="{327820B0-6976-46A4-A003-37119A310A14}" presName="Parent" presStyleLbl="revTx" presStyleIdx="8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64AB46-270D-4504-8860-3C99631D49EE}" type="pres">
      <dgm:prSet presAssocID="{327820B0-6976-46A4-A003-37119A310A14}" presName="childShape" presStyleCnt="0">
        <dgm:presLayoutVars>
          <dgm:chMax val="0"/>
          <dgm:chPref val="0"/>
        </dgm:presLayoutVars>
      </dgm:prSet>
      <dgm:spPr/>
    </dgm:pt>
    <dgm:pt modelId="{6A161DCD-B915-4689-940D-66B4B0D861A8}" type="pres">
      <dgm:prSet presAssocID="{FC16755A-A118-4353-8EA5-CEDB149B192B}" presName="childComposite" presStyleCnt="0">
        <dgm:presLayoutVars>
          <dgm:chMax val="0"/>
          <dgm:chPref val="0"/>
        </dgm:presLayoutVars>
      </dgm:prSet>
      <dgm:spPr/>
    </dgm:pt>
    <dgm:pt modelId="{4BC08449-32C8-4A7E-A570-07A5ACC56B56}" type="pres">
      <dgm:prSet presAssocID="{FC16755A-A118-4353-8EA5-CEDB149B192B}" presName="ChildAccent" presStyleLbl="solidFgAcc1" presStyleIdx="7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1F8DEE25-BF2B-4A20-A1E9-107820AEDED0}" type="pres">
      <dgm:prSet presAssocID="{FC16755A-A118-4353-8EA5-CEDB149B192B}" presName="Child" presStyleLbl="revTx" presStyleIdx="9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CD42BC-77D7-43D6-85DD-70A387BDC933}" type="pres">
      <dgm:prSet presAssocID="{070F1A46-794D-4541-8251-83D87215D516}" presName="childComposite" presStyleCnt="0">
        <dgm:presLayoutVars>
          <dgm:chMax val="0"/>
          <dgm:chPref val="0"/>
        </dgm:presLayoutVars>
      </dgm:prSet>
      <dgm:spPr/>
    </dgm:pt>
    <dgm:pt modelId="{7E8CB211-CD2B-422D-B9F5-CCDE04754739}" type="pres">
      <dgm:prSet presAssocID="{070F1A46-794D-4541-8251-83D87215D516}" presName="ChildAccent" presStyleLbl="solidFgAcc1" presStyleIdx="8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03CAC686-DA3C-4706-8CFC-1F4D3E87016F}" type="pres">
      <dgm:prSet presAssocID="{070F1A46-794D-4541-8251-83D87215D516}" presName="Child" presStyleLbl="revTx" presStyleIdx="10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DE3772-64DC-48D9-9018-44E02B37FCCD}" type="pres">
      <dgm:prSet presAssocID="{4315BD91-0B93-4CDF-A1BF-141874CE9C0F}" presName="childComposite" presStyleCnt="0">
        <dgm:presLayoutVars>
          <dgm:chMax val="0"/>
          <dgm:chPref val="0"/>
        </dgm:presLayoutVars>
      </dgm:prSet>
      <dgm:spPr/>
    </dgm:pt>
    <dgm:pt modelId="{A2559D96-5C3A-48F5-9E3C-DAEE765638AD}" type="pres">
      <dgm:prSet presAssocID="{4315BD91-0B93-4CDF-A1BF-141874CE9C0F}" presName="ChildAccent" presStyleLbl="solidFgAcc1" presStyleIdx="9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556595D9-6DA7-4B6D-B5E2-DD58537EAAD1}" type="pres">
      <dgm:prSet presAssocID="{4315BD91-0B93-4CDF-A1BF-141874CE9C0F}" presName="Child" presStyleLbl="revTx" presStyleIdx="11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419D82-779F-45D1-8E02-A6ED546E8CCA}" type="pres">
      <dgm:prSet presAssocID="{DB0690FF-5BAE-4896-9930-CD0F39163E8A}" presName="childComposite" presStyleCnt="0">
        <dgm:presLayoutVars>
          <dgm:chMax val="0"/>
          <dgm:chPref val="0"/>
        </dgm:presLayoutVars>
      </dgm:prSet>
      <dgm:spPr/>
    </dgm:pt>
    <dgm:pt modelId="{C97BCA96-7EAC-4FA5-BF68-2CF9F0A887F2}" type="pres">
      <dgm:prSet presAssocID="{DB0690FF-5BAE-4896-9930-CD0F39163E8A}" presName="ChildAccent" presStyleLbl="solidFgAcc1" presStyleIdx="10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F37F38D1-A3D5-405F-B938-4826D88D7881}" type="pres">
      <dgm:prSet presAssocID="{DB0690FF-5BAE-4896-9930-CD0F39163E8A}" presName="Child" presStyleLbl="revTx" presStyleIdx="12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D0ABB4-642E-475C-84D1-D891686D9127}" type="pres">
      <dgm:prSet presAssocID="{ADDCBACB-7D7F-441F-8F28-4619546A7AE8}" presName="childComposite" presStyleCnt="0">
        <dgm:presLayoutVars>
          <dgm:chMax val="0"/>
          <dgm:chPref val="0"/>
        </dgm:presLayoutVars>
      </dgm:prSet>
      <dgm:spPr/>
    </dgm:pt>
    <dgm:pt modelId="{4943C98A-9983-431F-82CF-5814D957436F}" type="pres">
      <dgm:prSet presAssocID="{ADDCBACB-7D7F-441F-8F28-4619546A7AE8}" presName="ChildAccent" presStyleLbl="solidFgAcc1" presStyleIdx="11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586BD4D9-3953-40AF-B42C-EE49EF0ED3F5}" type="pres">
      <dgm:prSet presAssocID="{ADDCBACB-7D7F-441F-8F28-4619546A7AE8}" presName="Child" presStyleLbl="revTx" presStyleIdx="13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028BFF-9DA1-4470-9C76-CC707E39AB6B}" type="pres">
      <dgm:prSet presAssocID="{2C7780D9-6E53-42C2-90DD-BEDE707F9BFE}" presName="childComposite" presStyleCnt="0">
        <dgm:presLayoutVars>
          <dgm:chMax val="0"/>
          <dgm:chPref val="0"/>
        </dgm:presLayoutVars>
      </dgm:prSet>
      <dgm:spPr/>
    </dgm:pt>
    <dgm:pt modelId="{C6134B97-CFE5-4E98-BA26-D066D38FC861}" type="pres">
      <dgm:prSet presAssocID="{2C7780D9-6E53-42C2-90DD-BEDE707F9BFE}" presName="ChildAccent" presStyleLbl="solidFgAcc1" presStyleIdx="12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C37EB5BC-E8D7-4476-AC25-A0DD9D3D7F04}" type="pres">
      <dgm:prSet presAssocID="{2C7780D9-6E53-42C2-90DD-BEDE707F9BFE}" presName="Child" presStyleLbl="revTx" presStyleIdx="14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56A0A7-6E9F-4228-A262-5E7F7E1A1BBD}" type="pres">
      <dgm:prSet presAssocID="{E4546E73-BF3E-4EB9-B3C3-49F89273C6E8}" presName="childComposite" presStyleCnt="0">
        <dgm:presLayoutVars>
          <dgm:chMax val="0"/>
          <dgm:chPref val="0"/>
        </dgm:presLayoutVars>
      </dgm:prSet>
      <dgm:spPr/>
    </dgm:pt>
    <dgm:pt modelId="{8D09B84E-49F5-4FA7-A89E-DFE654844F8A}" type="pres">
      <dgm:prSet presAssocID="{E4546E73-BF3E-4EB9-B3C3-49F89273C6E8}" presName="ChildAccent" presStyleLbl="solidFgAcc1" presStyleIdx="13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024BE953-C88C-418C-B0F4-6DD4547F18C6}" type="pres">
      <dgm:prSet presAssocID="{E4546E73-BF3E-4EB9-B3C3-49F89273C6E8}" presName="Child" presStyleLbl="revTx" presStyleIdx="15" presStyleCnt="17" custScaleX="108996" custLinFactNeighborX="2375" custLinFactNeighborY="13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91E03D-CC36-477E-8D80-A2DC0AD83108}" type="pres">
      <dgm:prSet presAssocID="{0370C9AC-0182-4D23-8D9E-D9585816876F}" presName="childComposite" presStyleCnt="0">
        <dgm:presLayoutVars>
          <dgm:chMax val="0"/>
          <dgm:chPref val="0"/>
        </dgm:presLayoutVars>
      </dgm:prSet>
      <dgm:spPr/>
    </dgm:pt>
    <dgm:pt modelId="{3009C1EA-9CA8-4405-BD0E-9F652BCFAB75}" type="pres">
      <dgm:prSet presAssocID="{0370C9AC-0182-4D23-8D9E-D9585816876F}" presName="ChildAccent" presStyleLbl="solidFgAcc1" presStyleIdx="14" presStyleCnt="15" custLinFactNeighborX="-5260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tr-TR"/>
        </a:p>
      </dgm:t>
    </dgm:pt>
    <dgm:pt modelId="{CD518E4E-A79D-4E45-A973-713C543A1883}" type="pres">
      <dgm:prSet presAssocID="{0370C9AC-0182-4D23-8D9E-D9585816876F}" presName="Child" presStyleLbl="revTx" presStyleIdx="16" presStyleCnt="17" custScaleX="108996" custLinFactNeighborX="2375" custLinFactNeighborY="13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E46072C-E023-4B33-AB2A-D5FC6290FD67}" type="presOf" srcId="{2C7780D9-6E53-42C2-90DD-BEDE707F9BFE}" destId="{C37EB5BC-E8D7-4476-AC25-A0DD9D3D7F04}" srcOrd="0" destOrd="0" presId="urn:microsoft.com/office/officeart/2008/layout/SquareAccentList"/>
    <dgm:cxn modelId="{9A92ABA2-A287-420E-881E-72EEE1A1C330}" srcId="{E3112729-6162-4C1F-A5B3-E70AE271E01E}" destId="{4ACBF6E1-2E59-430D-A555-334BBF2B96D4}" srcOrd="2" destOrd="0" parTransId="{A7E8F594-9FEC-418F-9A3D-BD4DBB5A8B39}" sibTransId="{D0A9915A-09E0-4936-963D-97A5EC21F6DF}"/>
    <dgm:cxn modelId="{92E6AC3D-DB12-4244-BBE7-D7A9F8F14688}" srcId="{327820B0-6976-46A4-A003-37119A310A14}" destId="{2C7780D9-6E53-42C2-90DD-BEDE707F9BFE}" srcOrd="5" destOrd="0" parTransId="{158B943E-D91C-4F5A-8A12-BB1A68825319}" sibTransId="{7CA5BB55-19F7-496F-8578-89108FDB5C74}"/>
    <dgm:cxn modelId="{55B27193-A39F-4564-97A0-4277FDA2811C}" type="presOf" srcId="{DF15DB10-ACAB-4104-B846-525EBF44F9B8}" destId="{7F3E0270-8D1E-436F-9104-1011CCCA5705}" srcOrd="0" destOrd="0" presId="urn:microsoft.com/office/officeart/2008/layout/SquareAccentList"/>
    <dgm:cxn modelId="{C0FBBC9E-177B-4004-ACC7-64FB53747552}" srcId="{E3112729-6162-4C1F-A5B3-E70AE271E01E}" destId="{E4B2E7AA-4676-473B-9DC1-7C6CF6C9BDB9}" srcOrd="3" destOrd="0" parTransId="{0F5EE844-FABC-40BB-ADD0-AD9A353A7ED7}" sibTransId="{67123CE9-0970-4E6B-BBCF-9D25970F17FF}"/>
    <dgm:cxn modelId="{DA80F87C-796E-4F88-BD37-619A7E104383}" type="presOf" srcId="{327820B0-6976-46A4-A003-37119A310A14}" destId="{3DDE1AA9-84B6-4D10-979B-3A1CA1050E1F}" srcOrd="0" destOrd="0" presId="urn:microsoft.com/office/officeart/2008/layout/SquareAccentList"/>
    <dgm:cxn modelId="{C168F924-F645-4037-95E4-6DB64D17B33B}" type="presOf" srcId="{E3112729-6162-4C1F-A5B3-E70AE271E01E}" destId="{F4C44511-A80F-4D3F-80FE-163032962154}" srcOrd="0" destOrd="0" presId="urn:microsoft.com/office/officeart/2008/layout/SquareAccentList"/>
    <dgm:cxn modelId="{D0E48BCF-34F0-4E88-921B-784102FE9875}" type="presOf" srcId="{8AB4BDF5-6E6D-4FA7-A179-4CE06A8A10BD}" destId="{14F15AD0-0AA0-4387-93CE-9B3B12B73009}" srcOrd="0" destOrd="0" presId="urn:microsoft.com/office/officeart/2008/layout/SquareAccentList"/>
    <dgm:cxn modelId="{60D89EA5-B036-4D00-B4E0-BB8873AC0798}" srcId="{356CB974-9A1F-4010-9B8F-9E82AD6D5742}" destId="{327820B0-6976-46A4-A003-37119A310A14}" srcOrd="1" destOrd="0" parTransId="{438F6287-45BA-4842-8D40-B0DC324F2445}" sibTransId="{9AB4CEF8-82E7-4489-843D-77B8A060AC28}"/>
    <dgm:cxn modelId="{8FEAE2C3-7C31-4B3D-9620-E89609CD36D5}" type="presOf" srcId="{4ACBF6E1-2E59-430D-A555-334BBF2B96D4}" destId="{D782FA80-8222-44C2-84CE-CE081E24F8CB}" srcOrd="0" destOrd="0" presId="urn:microsoft.com/office/officeart/2008/layout/SquareAccentList"/>
    <dgm:cxn modelId="{C2C823FA-9D25-404F-BA3E-E8D357F2AFD6}" srcId="{E3112729-6162-4C1F-A5B3-E70AE271E01E}" destId="{A19F5684-2CF7-4290-8E37-F21DABBC42D9}" srcOrd="5" destOrd="0" parTransId="{62C47C49-0595-4AF8-83B8-D45CA14A37BE}" sibTransId="{AA86E375-5C17-400C-9D06-CE4A01B00A7E}"/>
    <dgm:cxn modelId="{695F9AA3-2312-40E7-9EE1-48F77DC57DE8}" srcId="{327820B0-6976-46A4-A003-37119A310A14}" destId="{ADDCBACB-7D7F-441F-8F28-4619546A7AE8}" srcOrd="4" destOrd="0" parTransId="{8D96535C-E981-4E1B-A5FF-2CF00FA09449}" sibTransId="{13C8AFE2-08E0-443A-9D54-D2F777089E04}"/>
    <dgm:cxn modelId="{AD292601-8E47-41AB-8A95-BBC006DA0F15}" srcId="{356CB974-9A1F-4010-9B8F-9E82AD6D5742}" destId="{E3112729-6162-4C1F-A5B3-E70AE271E01E}" srcOrd="0" destOrd="0" parTransId="{05E73B63-57A4-40B2-BC03-518891B9AAE7}" sibTransId="{DA343835-CB96-446E-88F1-5B9CCDA57099}"/>
    <dgm:cxn modelId="{78136815-248D-4EED-8F9A-24C110F965A7}" srcId="{E3112729-6162-4C1F-A5B3-E70AE271E01E}" destId="{C0E3CA70-6F54-4648-A646-F7D41035A9C6}" srcOrd="4" destOrd="0" parTransId="{EA102526-EEA3-4322-9111-77C714A2FE66}" sibTransId="{2F3E4C36-131A-4875-BFFB-636DF2B206C2}"/>
    <dgm:cxn modelId="{417CA9A0-FE83-4736-8579-269F4AE340FE}" srcId="{E3112729-6162-4C1F-A5B3-E70AE271E01E}" destId="{DF15DB10-ACAB-4104-B846-525EBF44F9B8}" srcOrd="1" destOrd="0" parTransId="{A48088BA-BEC9-4357-BB3D-FDB63532E6DC}" sibTransId="{367C87CF-EC08-4357-BE8B-3D22F9DDFAF4}"/>
    <dgm:cxn modelId="{71493DA6-2548-4CD8-8A99-C4F032ED6CBD}" srcId="{327820B0-6976-46A4-A003-37119A310A14}" destId="{FC16755A-A118-4353-8EA5-CEDB149B192B}" srcOrd="0" destOrd="0" parTransId="{8B4BA222-0AFD-4AD6-823A-1AF3B4FF25C0}" sibTransId="{661835EF-39AD-431B-9DF5-4C4244645C23}"/>
    <dgm:cxn modelId="{E472C765-8E4A-44FA-93A6-56AC088FFF81}" type="presOf" srcId="{ADDCBACB-7D7F-441F-8F28-4619546A7AE8}" destId="{586BD4D9-3953-40AF-B42C-EE49EF0ED3F5}" srcOrd="0" destOrd="0" presId="urn:microsoft.com/office/officeart/2008/layout/SquareAccentList"/>
    <dgm:cxn modelId="{9A1DFB55-758E-4CD6-AB58-898195D8B20B}" type="presOf" srcId="{C0E3CA70-6F54-4648-A646-F7D41035A9C6}" destId="{3301BAAA-C048-4CAF-B75F-A7CA1A77F04F}" srcOrd="0" destOrd="0" presId="urn:microsoft.com/office/officeart/2008/layout/SquareAccentList"/>
    <dgm:cxn modelId="{41FD6B4C-D371-4085-8FE1-EDF26D30D5E5}" srcId="{327820B0-6976-46A4-A003-37119A310A14}" destId="{DB0690FF-5BAE-4896-9930-CD0F39163E8A}" srcOrd="3" destOrd="0" parTransId="{2A3C57E4-AC0F-46A1-9557-9DE25C402C78}" sibTransId="{BCDAAED5-E717-4A64-8D7B-B3111D449EC5}"/>
    <dgm:cxn modelId="{1F2597A0-C9C2-4328-A887-B2645D809A8A}" type="presOf" srcId="{A19F5684-2CF7-4290-8E37-F21DABBC42D9}" destId="{12FEB781-A799-4144-893A-CC987D613BB0}" srcOrd="0" destOrd="0" presId="urn:microsoft.com/office/officeart/2008/layout/SquareAccentList"/>
    <dgm:cxn modelId="{203489C5-07CE-466D-9B28-D516B266DC11}" type="presOf" srcId="{FC16755A-A118-4353-8EA5-CEDB149B192B}" destId="{1F8DEE25-BF2B-4A20-A1E9-107820AEDED0}" srcOrd="0" destOrd="0" presId="urn:microsoft.com/office/officeart/2008/layout/SquareAccentList"/>
    <dgm:cxn modelId="{3831AEBB-7CBC-4E08-955C-AEA5EE109BD9}" srcId="{327820B0-6976-46A4-A003-37119A310A14}" destId="{4315BD91-0B93-4CDF-A1BF-141874CE9C0F}" srcOrd="2" destOrd="0" parTransId="{E8FCEE8F-9AD0-47DD-9129-C94CD85A5414}" sibTransId="{E9F1E322-7871-4BB5-BC90-4A0FCE140B28}"/>
    <dgm:cxn modelId="{41D8B307-F9CD-4CC0-9CBE-275689CB1476}" type="presOf" srcId="{73E569CE-712A-49B0-955A-4AC9BB9903DA}" destId="{C5EA9642-895F-43AD-8B16-C3ACC1BC3AC4}" srcOrd="0" destOrd="0" presId="urn:microsoft.com/office/officeart/2008/layout/SquareAccentList"/>
    <dgm:cxn modelId="{6196EF69-47D3-4B77-99A2-A6C5AED86377}" srcId="{327820B0-6976-46A4-A003-37119A310A14}" destId="{070F1A46-794D-4541-8251-83D87215D516}" srcOrd="1" destOrd="0" parTransId="{A67540F9-3AEE-4F0E-8CE9-101B54B904F9}" sibTransId="{AA6F4818-5C37-4B03-AC7E-592037B3336E}"/>
    <dgm:cxn modelId="{2FCEF113-28A9-41EF-A6BF-09714CD932B5}" srcId="{E3112729-6162-4C1F-A5B3-E70AE271E01E}" destId="{73E569CE-712A-49B0-955A-4AC9BB9903DA}" srcOrd="6" destOrd="0" parTransId="{EA7589F1-3647-4396-B1C7-BE7D9F028AF2}" sibTransId="{9A572260-73B8-477B-AE90-00048A6F36B6}"/>
    <dgm:cxn modelId="{56E0E924-1879-4429-A612-C1FD65136FCF}" type="presOf" srcId="{E4B2E7AA-4676-473B-9DC1-7C6CF6C9BDB9}" destId="{FC93F035-8377-4284-887A-338056BFE2F6}" srcOrd="0" destOrd="0" presId="urn:microsoft.com/office/officeart/2008/layout/SquareAccentList"/>
    <dgm:cxn modelId="{6DB877A0-839E-4A8F-8072-D8AF5E62102D}" type="presOf" srcId="{070F1A46-794D-4541-8251-83D87215D516}" destId="{03CAC686-DA3C-4706-8CFC-1F4D3E87016F}" srcOrd="0" destOrd="0" presId="urn:microsoft.com/office/officeart/2008/layout/SquareAccentList"/>
    <dgm:cxn modelId="{FBB58DC8-0BC7-4429-8A9A-03C5CC91951D}" srcId="{327820B0-6976-46A4-A003-37119A310A14}" destId="{E4546E73-BF3E-4EB9-B3C3-49F89273C6E8}" srcOrd="6" destOrd="0" parTransId="{83B74B88-6FDC-4B08-8A7C-C02B1A5D4739}" sibTransId="{761253FB-030B-4011-BCFC-B5CBD0519D9A}"/>
    <dgm:cxn modelId="{D14BBFD1-E513-4706-9AF8-BC3496EE4A94}" type="presOf" srcId="{356CB974-9A1F-4010-9B8F-9E82AD6D5742}" destId="{BED6E9B1-8DF1-44EE-BBEC-03954DFFDA9F}" srcOrd="0" destOrd="0" presId="urn:microsoft.com/office/officeart/2008/layout/SquareAccentList"/>
    <dgm:cxn modelId="{64971B06-BCA1-4EB1-B06E-B6A03B1D817E}" type="presOf" srcId="{E4546E73-BF3E-4EB9-B3C3-49F89273C6E8}" destId="{024BE953-C88C-418C-B0F4-6DD4547F18C6}" srcOrd="0" destOrd="0" presId="urn:microsoft.com/office/officeart/2008/layout/SquareAccentList"/>
    <dgm:cxn modelId="{48271728-5B33-4AF3-B8A5-1243BCE3CE9F}" type="presOf" srcId="{DB0690FF-5BAE-4896-9930-CD0F39163E8A}" destId="{F37F38D1-A3D5-405F-B938-4826D88D7881}" srcOrd="0" destOrd="0" presId="urn:microsoft.com/office/officeart/2008/layout/SquareAccentList"/>
    <dgm:cxn modelId="{5A2BCCCA-7039-4BAC-9CFB-9CE4AA3B1FE0}" type="presOf" srcId="{0370C9AC-0182-4D23-8D9E-D9585816876F}" destId="{CD518E4E-A79D-4E45-A973-713C543A1883}" srcOrd="0" destOrd="0" presId="urn:microsoft.com/office/officeart/2008/layout/SquareAccentList"/>
    <dgm:cxn modelId="{F3BC1E60-1EE4-4E3E-B88D-E61DE1EB3913}" srcId="{E3112729-6162-4C1F-A5B3-E70AE271E01E}" destId="{8AB4BDF5-6E6D-4FA7-A179-4CE06A8A10BD}" srcOrd="0" destOrd="0" parTransId="{3D85A11A-C472-4A72-BB98-1C6AEA3688F5}" sibTransId="{F07B5F09-BA5D-4D87-AEE7-82BFBC1B73B8}"/>
    <dgm:cxn modelId="{0314F93A-BA70-41B7-AAA4-2706963CED86}" srcId="{327820B0-6976-46A4-A003-37119A310A14}" destId="{0370C9AC-0182-4D23-8D9E-D9585816876F}" srcOrd="7" destOrd="0" parTransId="{7AC9A042-2F42-4ACD-B4A2-3AFF9EF071A1}" sibTransId="{E0FD6606-56A6-4691-B2D2-17FCBBFC56AB}"/>
    <dgm:cxn modelId="{42CA09BF-4A27-45AF-8E36-93C9BFBB23F5}" type="presOf" srcId="{4315BD91-0B93-4CDF-A1BF-141874CE9C0F}" destId="{556595D9-6DA7-4B6D-B5E2-DD58537EAAD1}" srcOrd="0" destOrd="0" presId="urn:microsoft.com/office/officeart/2008/layout/SquareAccentList"/>
    <dgm:cxn modelId="{AC538F9C-DE0C-455E-994C-776D153F5BAC}" type="presParOf" srcId="{BED6E9B1-8DF1-44EE-BBEC-03954DFFDA9F}" destId="{53437944-2FBE-42B8-B916-57CFDB54CBEB}" srcOrd="0" destOrd="0" presId="urn:microsoft.com/office/officeart/2008/layout/SquareAccentList"/>
    <dgm:cxn modelId="{86E7B515-AE9B-42FD-A0B5-9D8C08D49547}" type="presParOf" srcId="{53437944-2FBE-42B8-B916-57CFDB54CBEB}" destId="{E5B75FDF-07F0-42F6-9B0F-82EC6CCD58B6}" srcOrd="0" destOrd="0" presId="urn:microsoft.com/office/officeart/2008/layout/SquareAccentList"/>
    <dgm:cxn modelId="{F07E501E-CF5D-4BC3-957D-9F23D7AC4FE5}" type="presParOf" srcId="{E5B75FDF-07F0-42F6-9B0F-82EC6CCD58B6}" destId="{9CF9050D-5122-4863-A5A1-BC8DB1D4AEE1}" srcOrd="0" destOrd="0" presId="urn:microsoft.com/office/officeart/2008/layout/SquareAccentList"/>
    <dgm:cxn modelId="{75883614-38DA-4E56-B811-EED72F16DBEE}" type="presParOf" srcId="{E5B75FDF-07F0-42F6-9B0F-82EC6CCD58B6}" destId="{D2ECD427-35F6-48AD-85CD-4FCD86525C03}" srcOrd="1" destOrd="0" presId="urn:microsoft.com/office/officeart/2008/layout/SquareAccentList"/>
    <dgm:cxn modelId="{3DAF46A9-800C-4E87-A741-65959E042161}" type="presParOf" srcId="{E5B75FDF-07F0-42F6-9B0F-82EC6CCD58B6}" destId="{F4C44511-A80F-4D3F-80FE-163032962154}" srcOrd="2" destOrd="0" presId="urn:microsoft.com/office/officeart/2008/layout/SquareAccentList"/>
    <dgm:cxn modelId="{8EEA1424-7988-4473-A89C-4AD2BF4290E7}" type="presParOf" srcId="{53437944-2FBE-42B8-B916-57CFDB54CBEB}" destId="{975F44C5-4D40-42F8-B3D7-54BD735D7286}" srcOrd="1" destOrd="0" presId="urn:microsoft.com/office/officeart/2008/layout/SquareAccentList"/>
    <dgm:cxn modelId="{AF91348C-B62D-4F5D-9359-BFAD6F761708}" type="presParOf" srcId="{975F44C5-4D40-42F8-B3D7-54BD735D7286}" destId="{39FAA636-EC1A-4E8B-BBF5-2220E3539A85}" srcOrd="0" destOrd="0" presId="urn:microsoft.com/office/officeart/2008/layout/SquareAccentList"/>
    <dgm:cxn modelId="{79FEB474-149B-4029-8310-8FF5D54E202D}" type="presParOf" srcId="{39FAA636-EC1A-4E8B-BBF5-2220E3539A85}" destId="{AA331FC4-BF93-4A65-96E9-662BFCE67699}" srcOrd="0" destOrd="0" presId="urn:microsoft.com/office/officeart/2008/layout/SquareAccentList"/>
    <dgm:cxn modelId="{ABD7BDD2-FFFE-45CA-B32B-2A19467922F3}" type="presParOf" srcId="{39FAA636-EC1A-4E8B-BBF5-2220E3539A85}" destId="{14F15AD0-0AA0-4387-93CE-9B3B12B73009}" srcOrd="1" destOrd="0" presId="urn:microsoft.com/office/officeart/2008/layout/SquareAccentList"/>
    <dgm:cxn modelId="{CFC8E58E-E554-4172-8461-2DC23240148E}" type="presParOf" srcId="{975F44C5-4D40-42F8-B3D7-54BD735D7286}" destId="{A267E529-5635-4142-806C-FE6DF683A9C8}" srcOrd="1" destOrd="0" presId="urn:microsoft.com/office/officeart/2008/layout/SquareAccentList"/>
    <dgm:cxn modelId="{BC9B0F6B-74D6-46EC-9BD4-2FBA7DA3136D}" type="presParOf" srcId="{A267E529-5635-4142-806C-FE6DF683A9C8}" destId="{830662B3-CA24-403B-B55B-521E9DA5FF8A}" srcOrd="0" destOrd="0" presId="urn:microsoft.com/office/officeart/2008/layout/SquareAccentList"/>
    <dgm:cxn modelId="{B1B3F8DC-A771-43F0-AD0A-3DB081A88A32}" type="presParOf" srcId="{A267E529-5635-4142-806C-FE6DF683A9C8}" destId="{7F3E0270-8D1E-436F-9104-1011CCCA5705}" srcOrd="1" destOrd="0" presId="urn:microsoft.com/office/officeart/2008/layout/SquareAccentList"/>
    <dgm:cxn modelId="{321B049A-5450-4BB3-BCD1-BD4665355339}" type="presParOf" srcId="{975F44C5-4D40-42F8-B3D7-54BD735D7286}" destId="{E103C739-3C83-4C80-8B10-A0CE2DACC9B6}" srcOrd="2" destOrd="0" presId="urn:microsoft.com/office/officeart/2008/layout/SquareAccentList"/>
    <dgm:cxn modelId="{89649EC9-650D-4535-BC53-D21C471B4334}" type="presParOf" srcId="{E103C739-3C83-4C80-8B10-A0CE2DACC9B6}" destId="{04E50296-A86E-40ED-8222-9828156A9965}" srcOrd="0" destOrd="0" presId="urn:microsoft.com/office/officeart/2008/layout/SquareAccentList"/>
    <dgm:cxn modelId="{CEDCD177-D4BC-4E23-AAA6-18A230AE4EEE}" type="presParOf" srcId="{E103C739-3C83-4C80-8B10-A0CE2DACC9B6}" destId="{D782FA80-8222-44C2-84CE-CE081E24F8CB}" srcOrd="1" destOrd="0" presId="urn:microsoft.com/office/officeart/2008/layout/SquareAccentList"/>
    <dgm:cxn modelId="{6E3C671D-CD9C-491E-835D-DB7916729829}" type="presParOf" srcId="{975F44C5-4D40-42F8-B3D7-54BD735D7286}" destId="{5CDAC14D-64A0-4C90-BCB1-A51BF7C38A25}" srcOrd="3" destOrd="0" presId="urn:microsoft.com/office/officeart/2008/layout/SquareAccentList"/>
    <dgm:cxn modelId="{36457BCB-269A-408B-9CB9-CF32842DEBE8}" type="presParOf" srcId="{5CDAC14D-64A0-4C90-BCB1-A51BF7C38A25}" destId="{87A25452-0F95-4FAF-AC5F-5764EBB7EC96}" srcOrd="0" destOrd="0" presId="urn:microsoft.com/office/officeart/2008/layout/SquareAccentList"/>
    <dgm:cxn modelId="{2592FB1F-B3D0-4D6C-BAA9-901D4692E366}" type="presParOf" srcId="{5CDAC14D-64A0-4C90-BCB1-A51BF7C38A25}" destId="{FC93F035-8377-4284-887A-338056BFE2F6}" srcOrd="1" destOrd="0" presId="urn:microsoft.com/office/officeart/2008/layout/SquareAccentList"/>
    <dgm:cxn modelId="{0CD216A8-1333-4134-BCB5-2391419F8064}" type="presParOf" srcId="{975F44C5-4D40-42F8-B3D7-54BD735D7286}" destId="{0E796647-EEA5-4B03-9C9D-48D7C4EDBACB}" srcOrd="4" destOrd="0" presId="urn:microsoft.com/office/officeart/2008/layout/SquareAccentList"/>
    <dgm:cxn modelId="{02C86B32-73DE-4CD5-A02C-93D63C627489}" type="presParOf" srcId="{0E796647-EEA5-4B03-9C9D-48D7C4EDBACB}" destId="{CB89BC50-BCED-4A50-8E8F-3BC49C42A7DC}" srcOrd="0" destOrd="0" presId="urn:microsoft.com/office/officeart/2008/layout/SquareAccentList"/>
    <dgm:cxn modelId="{37AF3060-CE08-48E3-AAE9-0C5747BA61A7}" type="presParOf" srcId="{0E796647-EEA5-4B03-9C9D-48D7C4EDBACB}" destId="{3301BAAA-C048-4CAF-B75F-A7CA1A77F04F}" srcOrd="1" destOrd="0" presId="urn:microsoft.com/office/officeart/2008/layout/SquareAccentList"/>
    <dgm:cxn modelId="{E49AC942-36A5-444D-8822-9C61CC33E4B2}" type="presParOf" srcId="{975F44C5-4D40-42F8-B3D7-54BD735D7286}" destId="{FB4FC5CA-41BF-4950-8A8F-760C69EA2756}" srcOrd="5" destOrd="0" presId="urn:microsoft.com/office/officeart/2008/layout/SquareAccentList"/>
    <dgm:cxn modelId="{4DD26EE1-342A-455A-A9AE-310C10028FBF}" type="presParOf" srcId="{FB4FC5CA-41BF-4950-8A8F-760C69EA2756}" destId="{E1542FEA-A65C-4A17-965D-1D530EF103B3}" srcOrd="0" destOrd="0" presId="urn:microsoft.com/office/officeart/2008/layout/SquareAccentList"/>
    <dgm:cxn modelId="{D6152827-3C38-4131-A441-D655873E73E8}" type="presParOf" srcId="{FB4FC5CA-41BF-4950-8A8F-760C69EA2756}" destId="{12FEB781-A799-4144-893A-CC987D613BB0}" srcOrd="1" destOrd="0" presId="urn:microsoft.com/office/officeart/2008/layout/SquareAccentList"/>
    <dgm:cxn modelId="{D6EE166C-2251-42E1-851E-FCAFA1ABB5C4}" type="presParOf" srcId="{975F44C5-4D40-42F8-B3D7-54BD735D7286}" destId="{58A7C910-311A-49FF-A4B5-984B8AE1F305}" srcOrd="6" destOrd="0" presId="urn:microsoft.com/office/officeart/2008/layout/SquareAccentList"/>
    <dgm:cxn modelId="{2589EE21-21EC-4CBB-BACF-3F0A397EB30B}" type="presParOf" srcId="{58A7C910-311A-49FF-A4B5-984B8AE1F305}" destId="{EBF141D6-E2DD-4FC9-BB81-B16E4EEDE21B}" srcOrd="0" destOrd="0" presId="urn:microsoft.com/office/officeart/2008/layout/SquareAccentList"/>
    <dgm:cxn modelId="{9E490B4C-5A72-4787-A3D7-0785B61F779B}" type="presParOf" srcId="{58A7C910-311A-49FF-A4B5-984B8AE1F305}" destId="{C5EA9642-895F-43AD-8B16-C3ACC1BC3AC4}" srcOrd="1" destOrd="0" presId="urn:microsoft.com/office/officeart/2008/layout/SquareAccentList"/>
    <dgm:cxn modelId="{15FB406C-81A4-4E39-AB70-39D43D19DCFD}" type="presParOf" srcId="{BED6E9B1-8DF1-44EE-BBEC-03954DFFDA9F}" destId="{FDDD19E6-D679-44C7-852B-8440041EF213}" srcOrd="1" destOrd="0" presId="urn:microsoft.com/office/officeart/2008/layout/SquareAccentList"/>
    <dgm:cxn modelId="{95E5B97E-6B71-4A10-887C-6E581DE52E84}" type="presParOf" srcId="{FDDD19E6-D679-44C7-852B-8440041EF213}" destId="{56792131-6FA3-4684-9FF2-FAD8968BAFC2}" srcOrd="0" destOrd="0" presId="urn:microsoft.com/office/officeart/2008/layout/SquareAccentList"/>
    <dgm:cxn modelId="{9F36B898-802D-4DC7-B9CE-F5078E794BE7}" type="presParOf" srcId="{56792131-6FA3-4684-9FF2-FAD8968BAFC2}" destId="{7D285EAE-06FC-492D-A6F5-1EFE4FA11C17}" srcOrd="0" destOrd="0" presId="urn:microsoft.com/office/officeart/2008/layout/SquareAccentList"/>
    <dgm:cxn modelId="{FB6B5B83-4A47-41DC-A3D7-1137199303DD}" type="presParOf" srcId="{56792131-6FA3-4684-9FF2-FAD8968BAFC2}" destId="{B63205B1-3C54-4F76-82B7-82B04B027825}" srcOrd="1" destOrd="0" presId="urn:microsoft.com/office/officeart/2008/layout/SquareAccentList"/>
    <dgm:cxn modelId="{8221AFAF-593B-4BCF-A49C-EAD628C32C3B}" type="presParOf" srcId="{56792131-6FA3-4684-9FF2-FAD8968BAFC2}" destId="{3DDE1AA9-84B6-4D10-979B-3A1CA1050E1F}" srcOrd="2" destOrd="0" presId="urn:microsoft.com/office/officeart/2008/layout/SquareAccentList"/>
    <dgm:cxn modelId="{D34EE5E0-E7FA-463B-B06E-8667B28BBD14}" type="presParOf" srcId="{FDDD19E6-D679-44C7-852B-8440041EF213}" destId="{FA64AB46-270D-4504-8860-3C99631D49EE}" srcOrd="1" destOrd="0" presId="urn:microsoft.com/office/officeart/2008/layout/SquareAccentList"/>
    <dgm:cxn modelId="{0B564B0F-DF4B-445A-A0BB-63A1539C7F0A}" type="presParOf" srcId="{FA64AB46-270D-4504-8860-3C99631D49EE}" destId="{6A161DCD-B915-4689-940D-66B4B0D861A8}" srcOrd="0" destOrd="0" presId="urn:microsoft.com/office/officeart/2008/layout/SquareAccentList"/>
    <dgm:cxn modelId="{18C1BAFE-1172-42DC-8A18-60781E886B72}" type="presParOf" srcId="{6A161DCD-B915-4689-940D-66B4B0D861A8}" destId="{4BC08449-32C8-4A7E-A570-07A5ACC56B56}" srcOrd="0" destOrd="0" presId="urn:microsoft.com/office/officeart/2008/layout/SquareAccentList"/>
    <dgm:cxn modelId="{BE31E8DA-33F0-4783-9110-CF175FAC3C17}" type="presParOf" srcId="{6A161DCD-B915-4689-940D-66B4B0D861A8}" destId="{1F8DEE25-BF2B-4A20-A1E9-107820AEDED0}" srcOrd="1" destOrd="0" presId="urn:microsoft.com/office/officeart/2008/layout/SquareAccentList"/>
    <dgm:cxn modelId="{A7E49A93-B417-4D84-BC05-F0FB40B101DF}" type="presParOf" srcId="{FA64AB46-270D-4504-8860-3C99631D49EE}" destId="{C8CD42BC-77D7-43D6-85DD-70A387BDC933}" srcOrd="1" destOrd="0" presId="urn:microsoft.com/office/officeart/2008/layout/SquareAccentList"/>
    <dgm:cxn modelId="{6C0310BE-A5B7-4F3D-94D5-5595915A2ECD}" type="presParOf" srcId="{C8CD42BC-77D7-43D6-85DD-70A387BDC933}" destId="{7E8CB211-CD2B-422D-B9F5-CCDE04754739}" srcOrd="0" destOrd="0" presId="urn:microsoft.com/office/officeart/2008/layout/SquareAccentList"/>
    <dgm:cxn modelId="{F843FF97-1961-4DC0-8768-2617B977955D}" type="presParOf" srcId="{C8CD42BC-77D7-43D6-85DD-70A387BDC933}" destId="{03CAC686-DA3C-4706-8CFC-1F4D3E87016F}" srcOrd="1" destOrd="0" presId="urn:microsoft.com/office/officeart/2008/layout/SquareAccentList"/>
    <dgm:cxn modelId="{F34767A9-345F-4F0F-B60B-D9AADCF6FD29}" type="presParOf" srcId="{FA64AB46-270D-4504-8860-3C99631D49EE}" destId="{C4DE3772-64DC-48D9-9018-44E02B37FCCD}" srcOrd="2" destOrd="0" presId="urn:microsoft.com/office/officeart/2008/layout/SquareAccentList"/>
    <dgm:cxn modelId="{E511BC05-D125-4738-9422-4100EDC328FB}" type="presParOf" srcId="{C4DE3772-64DC-48D9-9018-44E02B37FCCD}" destId="{A2559D96-5C3A-48F5-9E3C-DAEE765638AD}" srcOrd="0" destOrd="0" presId="urn:microsoft.com/office/officeart/2008/layout/SquareAccentList"/>
    <dgm:cxn modelId="{27F8B8C2-B2FB-4192-A0B5-6DE3922BB102}" type="presParOf" srcId="{C4DE3772-64DC-48D9-9018-44E02B37FCCD}" destId="{556595D9-6DA7-4B6D-B5E2-DD58537EAAD1}" srcOrd="1" destOrd="0" presId="urn:microsoft.com/office/officeart/2008/layout/SquareAccentList"/>
    <dgm:cxn modelId="{DC41911D-4DE6-47B1-AA1A-4F8DD02238C5}" type="presParOf" srcId="{FA64AB46-270D-4504-8860-3C99631D49EE}" destId="{5B419D82-779F-45D1-8E02-A6ED546E8CCA}" srcOrd="3" destOrd="0" presId="urn:microsoft.com/office/officeart/2008/layout/SquareAccentList"/>
    <dgm:cxn modelId="{4E459D60-0A7C-437D-A8C2-AA695405402D}" type="presParOf" srcId="{5B419D82-779F-45D1-8E02-A6ED546E8CCA}" destId="{C97BCA96-7EAC-4FA5-BF68-2CF9F0A887F2}" srcOrd="0" destOrd="0" presId="urn:microsoft.com/office/officeart/2008/layout/SquareAccentList"/>
    <dgm:cxn modelId="{306FC0A9-F597-415F-A43E-4C7C93F01852}" type="presParOf" srcId="{5B419D82-779F-45D1-8E02-A6ED546E8CCA}" destId="{F37F38D1-A3D5-405F-B938-4826D88D7881}" srcOrd="1" destOrd="0" presId="urn:microsoft.com/office/officeart/2008/layout/SquareAccentList"/>
    <dgm:cxn modelId="{592CA902-6BCC-4F12-846D-E68AA86D71AB}" type="presParOf" srcId="{FA64AB46-270D-4504-8860-3C99631D49EE}" destId="{A0D0ABB4-642E-475C-84D1-D891686D9127}" srcOrd="4" destOrd="0" presId="urn:microsoft.com/office/officeart/2008/layout/SquareAccentList"/>
    <dgm:cxn modelId="{09FA3766-36D7-45A2-8BEE-EE166196DCC8}" type="presParOf" srcId="{A0D0ABB4-642E-475C-84D1-D891686D9127}" destId="{4943C98A-9983-431F-82CF-5814D957436F}" srcOrd="0" destOrd="0" presId="urn:microsoft.com/office/officeart/2008/layout/SquareAccentList"/>
    <dgm:cxn modelId="{F0792FDE-68E8-4BA5-A151-B7F1CE0A1AD5}" type="presParOf" srcId="{A0D0ABB4-642E-475C-84D1-D891686D9127}" destId="{586BD4D9-3953-40AF-B42C-EE49EF0ED3F5}" srcOrd="1" destOrd="0" presId="urn:microsoft.com/office/officeart/2008/layout/SquareAccentList"/>
    <dgm:cxn modelId="{69049FFA-E451-4F9A-B21A-2C967B520772}" type="presParOf" srcId="{FA64AB46-270D-4504-8860-3C99631D49EE}" destId="{81028BFF-9DA1-4470-9C76-CC707E39AB6B}" srcOrd="5" destOrd="0" presId="urn:microsoft.com/office/officeart/2008/layout/SquareAccentList"/>
    <dgm:cxn modelId="{AB956AF3-D343-4872-8873-E872D057F2FC}" type="presParOf" srcId="{81028BFF-9DA1-4470-9C76-CC707E39AB6B}" destId="{C6134B97-CFE5-4E98-BA26-D066D38FC861}" srcOrd="0" destOrd="0" presId="urn:microsoft.com/office/officeart/2008/layout/SquareAccentList"/>
    <dgm:cxn modelId="{D9E97613-9176-4697-89AA-9829C80BC7B1}" type="presParOf" srcId="{81028BFF-9DA1-4470-9C76-CC707E39AB6B}" destId="{C37EB5BC-E8D7-4476-AC25-A0DD9D3D7F04}" srcOrd="1" destOrd="0" presId="urn:microsoft.com/office/officeart/2008/layout/SquareAccentList"/>
    <dgm:cxn modelId="{485886EE-E279-4F9B-AABA-8F5AE334E63C}" type="presParOf" srcId="{FA64AB46-270D-4504-8860-3C99631D49EE}" destId="{A556A0A7-6E9F-4228-A262-5E7F7E1A1BBD}" srcOrd="6" destOrd="0" presId="urn:microsoft.com/office/officeart/2008/layout/SquareAccentList"/>
    <dgm:cxn modelId="{5CC026FE-D4FD-4B93-B024-4B2F13838709}" type="presParOf" srcId="{A556A0A7-6E9F-4228-A262-5E7F7E1A1BBD}" destId="{8D09B84E-49F5-4FA7-A89E-DFE654844F8A}" srcOrd="0" destOrd="0" presId="urn:microsoft.com/office/officeart/2008/layout/SquareAccentList"/>
    <dgm:cxn modelId="{0F9A8EFA-21DA-4193-86BC-A96020C44376}" type="presParOf" srcId="{A556A0A7-6E9F-4228-A262-5E7F7E1A1BBD}" destId="{024BE953-C88C-418C-B0F4-6DD4547F18C6}" srcOrd="1" destOrd="0" presId="urn:microsoft.com/office/officeart/2008/layout/SquareAccentList"/>
    <dgm:cxn modelId="{6FEBA522-3FB1-4E72-8545-DAE1BE678779}" type="presParOf" srcId="{FA64AB46-270D-4504-8860-3C99631D49EE}" destId="{2891E03D-CC36-477E-8D80-A2DC0AD83108}" srcOrd="7" destOrd="0" presId="urn:microsoft.com/office/officeart/2008/layout/SquareAccentList"/>
    <dgm:cxn modelId="{97538F13-01D2-45E3-8949-50C42C5E67BD}" type="presParOf" srcId="{2891E03D-CC36-477E-8D80-A2DC0AD83108}" destId="{3009C1EA-9CA8-4405-BD0E-9F652BCFAB75}" srcOrd="0" destOrd="0" presId="urn:microsoft.com/office/officeart/2008/layout/SquareAccentList"/>
    <dgm:cxn modelId="{0989E5CE-C400-4FDA-A92F-A547324B06E5}" type="presParOf" srcId="{2891E03D-CC36-477E-8D80-A2DC0AD83108}" destId="{CD518E4E-A79D-4E45-A973-713C543A1883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8FD116-D392-48DB-BBB3-3CD0A9CF04B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E0F3E53-2EEF-4F75-9070-C1186B27688A}">
      <dgm:prSet phldrT="[Metin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tr-TR" b="1" dirty="0" smtClean="0"/>
            <a:t>Tarım Bakanlığı Verileriyle Diyarbakır</a:t>
          </a:r>
          <a:endParaRPr lang="tr-TR" b="1" dirty="0"/>
        </a:p>
      </dgm:t>
    </dgm:pt>
    <dgm:pt modelId="{226BABDD-2D8B-436B-8399-0DC1B4722E32}" type="parTrans" cxnId="{9AA7CF60-E144-4E82-B3A3-267457D5D2EE}">
      <dgm:prSet/>
      <dgm:spPr/>
      <dgm:t>
        <a:bodyPr/>
        <a:lstStyle/>
        <a:p>
          <a:endParaRPr lang="tr-TR"/>
        </a:p>
      </dgm:t>
    </dgm:pt>
    <dgm:pt modelId="{75A14C91-FDCB-49A8-B513-0A0D045878F1}" type="sibTrans" cxnId="{9AA7CF60-E144-4E82-B3A3-267457D5D2EE}">
      <dgm:prSet/>
      <dgm:spPr/>
      <dgm:t>
        <a:bodyPr/>
        <a:lstStyle/>
        <a:p>
          <a:endParaRPr lang="tr-TR"/>
        </a:p>
      </dgm:t>
    </dgm:pt>
    <dgm:pt modelId="{5AE7857A-B2E6-4937-AA93-379E5867E485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err="1" smtClean="0"/>
            <a:t>ÇKS’ye</a:t>
          </a:r>
          <a:r>
            <a:rPr lang="tr-TR" sz="1600" b="1" dirty="0" smtClean="0"/>
            <a:t> Kayıtlı 432.689 Hektar Tarım Alanı</a:t>
          </a:r>
          <a:endParaRPr lang="tr-TR" sz="1600" b="1" dirty="0"/>
        </a:p>
      </dgm:t>
    </dgm:pt>
    <dgm:pt modelId="{0A6DC707-96E5-4792-8135-20D4550AD518}" type="parTrans" cxnId="{3E794354-52A6-4BF6-AC48-2552CE26A0A7}">
      <dgm:prSet/>
      <dgm:spPr/>
      <dgm:t>
        <a:bodyPr/>
        <a:lstStyle/>
        <a:p>
          <a:endParaRPr lang="tr-TR"/>
        </a:p>
      </dgm:t>
    </dgm:pt>
    <dgm:pt modelId="{D67A9F4E-98E7-4AE3-8439-33768014DEE6}" type="sibTrans" cxnId="{3E794354-52A6-4BF6-AC48-2552CE26A0A7}">
      <dgm:prSet/>
      <dgm:spPr/>
      <dgm:t>
        <a:bodyPr/>
        <a:lstStyle/>
        <a:p>
          <a:endParaRPr lang="tr-TR"/>
        </a:p>
      </dgm:t>
    </dgm:pt>
    <dgm:pt modelId="{48E5345B-09EE-440C-B7DF-01C37F8C9082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err="1" smtClean="0"/>
            <a:t>ÇKS’ye</a:t>
          </a:r>
          <a:r>
            <a:rPr lang="tr-TR" sz="1600" b="1" dirty="0" smtClean="0"/>
            <a:t> Kayıtlı 33.544 Çiftçi</a:t>
          </a:r>
          <a:endParaRPr lang="tr-TR" sz="1600" b="1" dirty="0"/>
        </a:p>
      </dgm:t>
    </dgm:pt>
    <dgm:pt modelId="{2910344A-A3E9-45C1-B230-24403A4D3704}" type="parTrans" cxnId="{29C3E5AF-9CB9-4B20-BFFC-F244595A8626}">
      <dgm:prSet/>
      <dgm:spPr/>
      <dgm:t>
        <a:bodyPr/>
        <a:lstStyle/>
        <a:p>
          <a:endParaRPr lang="tr-TR"/>
        </a:p>
      </dgm:t>
    </dgm:pt>
    <dgm:pt modelId="{EABE0401-87BE-48E8-8D99-BB1B654A04E0}" type="sibTrans" cxnId="{29C3E5AF-9CB9-4B20-BFFC-F244595A8626}">
      <dgm:prSet/>
      <dgm:spPr/>
      <dgm:t>
        <a:bodyPr/>
        <a:lstStyle/>
        <a:p>
          <a:endParaRPr lang="tr-TR"/>
        </a:p>
      </dgm:t>
    </dgm:pt>
    <dgm:pt modelId="{C884B88D-9067-42EB-9EFA-BD7E2D0AA344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Hayvansal Üretimdeki İşletme Sayısı 36.443</a:t>
          </a:r>
          <a:endParaRPr lang="tr-TR" sz="1600" b="1" dirty="0"/>
        </a:p>
      </dgm:t>
    </dgm:pt>
    <dgm:pt modelId="{065E07EB-E606-44ED-9D08-AC4D13AAA1C3}" type="parTrans" cxnId="{232ECB66-6FA6-40F8-9B03-4B8AEE1A9C2C}">
      <dgm:prSet/>
      <dgm:spPr/>
      <dgm:t>
        <a:bodyPr/>
        <a:lstStyle/>
        <a:p>
          <a:endParaRPr lang="tr-TR"/>
        </a:p>
      </dgm:t>
    </dgm:pt>
    <dgm:pt modelId="{86145157-1050-4CC5-B5ED-DE3F52F4BC39}" type="sibTrans" cxnId="{232ECB66-6FA6-40F8-9B03-4B8AEE1A9C2C}">
      <dgm:prSet/>
      <dgm:spPr/>
      <dgm:t>
        <a:bodyPr/>
        <a:lstStyle/>
        <a:p>
          <a:endParaRPr lang="tr-TR"/>
        </a:p>
      </dgm:t>
    </dgm:pt>
    <dgm:pt modelId="{1A2AC5D2-47C6-49E8-B47D-EABE0E2A3D04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Toplam Üretici Sayısı 69.987</a:t>
          </a:r>
          <a:endParaRPr lang="tr-TR" sz="1600" b="1" dirty="0"/>
        </a:p>
      </dgm:t>
    </dgm:pt>
    <dgm:pt modelId="{FEC744DD-557F-45D1-9107-ACBCFBAB36B5}" type="parTrans" cxnId="{4A2C0DEC-7899-4347-91C0-D8E2A380CD80}">
      <dgm:prSet/>
      <dgm:spPr/>
      <dgm:t>
        <a:bodyPr/>
        <a:lstStyle/>
        <a:p>
          <a:endParaRPr lang="tr-TR"/>
        </a:p>
      </dgm:t>
    </dgm:pt>
    <dgm:pt modelId="{289A3FD3-7F1D-4F62-A6E0-EF347A77406C}" type="sibTrans" cxnId="{4A2C0DEC-7899-4347-91C0-D8E2A380CD80}">
      <dgm:prSet/>
      <dgm:spPr/>
      <dgm:t>
        <a:bodyPr/>
        <a:lstStyle/>
        <a:p>
          <a:endParaRPr lang="tr-TR"/>
        </a:p>
      </dgm:t>
    </dgm:pt>
    <dgm:pt modelId="{22C78351-EB0C-46C7-A9BC-BCCDCE2632E7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Buğday Üretimi 800.000 Ton</a:t>
          </a:r>
          <a:endParaRPr lang="tr-TR" sz="1600" b="1" dirty="0"/>
        </a:p>
      </dgm:t>
    </dgm:pt>
    <dgm:pt modelId="{8B3BF2D4-FDD3-46EA-A22A-26E05E6E1C24}" type="parTrans" cxnId="{FE287526-9051-4CBC-AE96-EFDA500F5847}">
      <dgm:prSet/>
      <dgm:spPr/>
      <dgm:t>
        <a:bodyPr/>
        <a:lstStyle/>
        <a:p>
          <a:endParaRPr lang="tr-TR"/>
        </a:p>
      </dgm:t>
    </dgm:pt>
    <dgm:pt modelId="{63EA0BCE-1D9D-41AD-97E9-ED7C4E9FA893}" type="sibTrans" cxnId="{FE287526-9051-4CBC-AE96-EFDA500F5847}">
      <dgm:prSet/>
      <dgm:spPr/>
      <dgm:t>
        <a:bodyPr/>
        <a:lstStyle/>
        <a:p>
          <a:endParaRPr lang="tr-TR"/>
        </a:p>
      </dgm:t>
    </dgm:pt>
    <dgm:pt modelId="{B9CE7456-AA29-48B9-A4C4-99B035E89E1C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Pamuk Üretimi 400.000 Ton</a:t>
          </a:r>
          <a:endParaRPr lang="tr-TR" sz="1600" b="1" dirty="0"/>
        </a:p>
      </dgm:t>
    </dgm:pt>
    <dgm:pt modelId="{7E61CAB8-6F25-45C1-B102-1EB1BDC29C52}" type="parTrans" cxnId="{79BAF258-B8B9-45E8-8A43-2C53C8445E84}">
      <dgm:prSet/>
      <dgm:spPr/>
      <dgm:t>
        <a:bodyPr/>
        <a:lstStyle/>
        <a:p>
          <a:endParaRPr lang="tr-TR"/>
        </a:p>
      </dgm:t>
    </dgm:pt>
    <dgm:pt modelId="{7788D006-AA28-4D33-9C92-7039774F0B21}" type="sibTrans" cxnId="{79BAF258-B8B9-45E8-8A43-2C53C8445E84}">
      <dgm:prSet/>
      <dgm:spPr/>
      <dgm:t>
        <a:bodyPr/>
        <a:lstStyle/>
        <a:p>
          <a:endParaRPr lang="tr-TR"/>
        </a:p>
      </dgm:t>
    </dgm:pt>
    <dgm:pt modelId="{8560D3F0-0F3E-4153-A6FE-43F82E16A370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Arpa/Mısır 190.000 Ton</a:t>
          </a:r>
          <a:endParaRPr lang="tr-TR" sz="1600" b="1" dirty="0"/>
        </a:p>
      </dgm:t>
    </dgm:pt>
    <dgm:pt modelId="{F40498C1-D67C-453B-832F-7BBC808100DE}" type="parTrans" cxnId="{1EB14F4C-E504-439A-BF17-7EF7699F1D5A}">
      <dgm:prSet/>
      <dgm:spPr/>
      <dgm:t>
        <a:bodyPr/>
        <a:lstStyle/>
        <a:p>
          <a:endParaRPr lang="tr-TR"/>
        </a:p>
      </dgm:t>
    </dgm:pt>
    <dgm:pt modelId="{6B3BE4A8-0404-4FAE-BE8E-50E71321DD49}" type="sibTrans" cxnId="{1EB14F4C-E504-439A-BF17-7EF7699F1D5A}">
      <dgm:prSet/>
      <dgm:spPr/>
      <dgm:t>
        <a:bodyPr/>
        <a:lstStyle/>
        <a:p>
          <a:endParaRPr lang="tr-TR"/>
        </a:p>
      </dgm:t>
    </dgm:pt>
    <dgm:pt modelId="{35DB47CD-8014-456D-85D5-E303EE3A4E59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l"/>
          <a:r>
            <a:rPr lang="tr-TR" sz="1600" b="1" dirty="0" smtClean="0"/>
            <a:t>Mercimek 135.000 Ton</a:t>
          </a:r>
          <a:endParaRPr lang="tr-TR" sz="1600" b="1" dirty="0"/>
        </a:p>
      </dgm:t>
    </dgm:pt>
    <dgm:pt modelId="{44C5C162-DC05-447A-8D77-08FF16B09479}" type="parTrans" cxnId="{B84C7C4E-5883-4061-87D2-B2418CDDB9EC}">
      <dgm:prSet/>
      <dgm:spPr/>
      <dgm:t>
        <a:bodyPr/>
        <a:lstStyle/>
        <a:p>
          <a:endParaRPr lang="tr-TR"/>
        </a:p>
      </dgm:t>
    </dgm:pt>
    <dgm:pt modelId="{239E1B3F-96B7-4BAF-A4B6-CF72D55ABEB2}" type="sibTrans" cxnId="{B84C7C4E-5883-4061-87D2-B2418CDDB9EC}">
      <dgm:prSet/>
      <dgm:spPr/>
      <dgm:t>
        <a:bodyPr/>
        <a:lstStyle/>
        <a:p>
          <a:endParaRPr lang="tr-TR"/>
        </a:p>
      </dgm:t>
    </dgm:pt>
    <dgm:pt modelId="{43333677-475F-41A8-A959-F1BA5334B3DF}" type="pres">
      <dgm:prSet presAssocID="{9F8FD116-D392-48DB-BBB3-3CD0A9CF04B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7C4246-9656-4823-809E-806656B84ED2}" type="pres">
      <dgm:prSet presAssocID="{CE0F3E53-2EEF-4F75-9070-C1186B27688A}" presName="root1" presStyleCnt="0"/>
      <dgm:spPr/>
    </dgm:pt>
    <dgm:pt modelId="{D7A149F6-FE3F-4FA6-8587-EB529ED09181}" type="pres">
      <dgm:prSet presAssocID="{CE0F3E53-2EEF-4F75-9070-C1186B27688A}" presName="LevelOneTextNode" presStyleLbl="node0" presStyleIdx="0" presStyleCnt="1" custScaleX="205290" custScaleY="131243" custLinFactX="-166447" custLinFactNeighborX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1D09B4F-7A51-496C-8D91-798048C8976E}" type="pres">
      <dgm:prSet presAssocID="{CE0F3E53-2EEF-4F75-9070-C1186B27688A}" presName="level2hierChild" presStyleCnt="0"/>
      <dgm:spPr/>
    </dgm:pt>
    <dgm:pt modelId="{5F561ADB-F21A-4AE1-A825-F3F11600BE2C}" type="pres">
      <dgm:prSet presAssocID="{0A6DC707-96E5-4792-8135-20D4550AD518}" presName="conn2-1" presStyleLbl="parChTrans1D2" presStyleIdx="0" presStyleCnt="8"/>
      <dgm:spPr/>
    </dgm:pt>
    <dgm:pt modelId="{7C45A884-087F-43B5-B0BC-80659C55C0CF}" type="pres">
      <dgm:prSet presAssocID="{0A6DC707-96E5-4792-8135-20D4550AD518}" presName="connTx" presStyleLbl="parChTrans1D2" presStyleIdx="0" presStyleCnt="8"/>
      <dgm:spPr/>
    </dgm:pt>
    <dgm:pt modelId="{D78304BC-C86B-4091-8B66-994EFA3A2A1E}" type="pres">
      <dgm:prSet presAssocID="{5AE7857A-B2E6-4937-AA93-379E5867E485}" presName="root2" presStyleCnt="0"/>
      <dgm:spPr/>
    </dgm:pt>
    <dgm:pt modelId="{12518020-8957-45D5-9302-EB520C6BE68A}" type="pres">
      <dgm:prSet presAssocID="{5AE7857A-B2E6-4937-AA93-379E5867E485}" presName="LevelTwoTextNode" presStyleLbl="node2" presStyleIdx="0" presStyleCnt="8" custScaleX="300659" custLinFactNeighborX="5196">
        <dgm:presLayoutVars>
          <dgm:chPref val="3"/>
        </dgm:presLayoutVars>
      </dgm:prSet>
      <dgm:spPr/>
    </dgm:pt>
    <dgm:pt modelId="{BF1A0B21-B701-4E9E-934F-D259EE24020E}" type="pres">
      <dgm:prSet presAssocID="{5AE7857A-B2E6-4937-AA93-379E5867E485}" presName="level3hierChild" presStyleCnt="0"/>
      <dgm:spPr/>
    </dgm:pt>
    <dgm:pt modelId="{0C3FBC25-EA26-4EA1-84BD-D2CB9FA4847D}" type="pres">
      <dgm:prSet presAssocID="{2910344A-A3E9-45C1-B230-24403A4D3704}" presName="conn2-1" presStyleLbl="parChTrans1D2" presStyleIdx="1" presStyleCnt="8"/>
      <dgm:spPr/>
    </dgm:pt>
    <dgm:pt modelId="{2FBE10BC-01D0-445A-85ED-00BE3DBA3096}" type="pres">
      <dgm:prSet presAssocID="{2910344A-A3E9-45C1-B230-24403A4D3704}" presName="connTx" presStyleLbl="parChTrans1D2" presStyleIdx="1" presStyleCnt="8"/>
      <dgm:spPr/>
    </dgm:pt>
    <dgm:pt modelId="{DC8E2966-72E7-469F-9F0E-44F996DE9A0F}" type="pres">
      <dgm:prSet presAssocID="{48E5345B-09EE-440C-B7DF-01C37F8C9082}" presName="root2" presStyleCnt="0"/>
      <dgm:spPr/>
    </dgm:pt>
    <dgm:pt modelId="{62AE4DAE-5D2F-45D6-8A1A-9B7DAE78F7F6}" type="pres">
      <dgm:prSet presAssocID="{48E5345B-09EE-440C-B7DF-01C37F8C9082}" presName="LevelTwoTextNode" presStyleLbl="node2" presStyleIdx="1" presStyleCnt="8" custScaleX="300659" custLinFactNeighborX="5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08D1702-39B4-4F56-822A-4001C37FAA5A}" type="pres">
      <dgm:prSet presAssocID="{48E5345B-09EE-440C-B7DF-01C37F8C9082}" presName="level3hierChild" presStyleCnt="0"/>
      <dgm:spPr/>
    </dgm:pt>
    <dgm:pt modelId="{FBA7F271-3D46-4674-A381-E41BA1D5C3B5}" type="pres">
      <dgm:prSet presAssocID="{065E07EB-E606-44ED-9D08-AC4D13AAA1C3}" presName="conn2-1" presStyleLbl="parChTrans1D2" presStyleIdx="2" presStyleCnt="8"/>
      <dgm:spPr/>
    </dgm:pt>
    <dgm:pt modelId="{F66C44C4-EA8E-4E76-8E00-4DE5FBA7F266}" type="pres">
      <dgm:prSet presAssocID="{065E07EB-E606-44ED-9D08-AC4D13AAA1C3}" presName="connTx" presStyleLbl="parChTrans1D2" presStyleIdx="2" presStyleCnt="8"/>
      <dgm:spPr/>
    </dgm:pt>
    <dgm:pt modelId="{A9A856A2-94C7-4589-ABB4-23CA8F7DABF0}" type="pres">
      <dgm:prSet presAssocID="{C884B88D-9067-42EB-9EFA-BD7E2D0AA344}" presName="root2" presStyleCnt="0"/>
      <dgm:spPr/>
    </dgm:pt>
    <dgm:pt modelId="{33313749-262D-4745-B645-7D7E93A38346}" type="pres">
      <dgm:prSet presAssocID="{C884B88D-9067-42EB-9EFA-BD7E2D0AA344}" presName="LevelTwoTextNode" presStyleLbl="node2" presStyleIdx="2" presStyleCnt="8" custScaleX="300659" custLinFactNeighborX="5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1856BA-431C-4BF2-BAFE-EBD7D32ABA3B}" type="pres">
      <dgm:prSet presAssocID="{C884B88D-9067-42EB-9EFA-BD7E2D0AA344}" presName="level3hierChild" presStyleCnt="0"/>
      <dgm:spPr/>
    </dgm:pt>
    <dgm:pt modelId="{69450A4B-C62E-437B-8B84-414ADCB4440D}" type="pres">
      <dgm:prSet presAssocID="{FEC744DD-557F-45D1-9107-ACBCFBAB36B5}" presName="conn2-1" presStyleLbl="parChTrans1D2" presStyleIdx="3" presStyleCnt="8"/>
      <dgm:spPr/>
    </dgm:pt>
    <dgm:pt modelId="{ABBBEB20-47C5-4A82-8BA6-C652D4A1F188}" type="pres">
      <dgm:prSet presAssocID="{FEC744DD-557F-45D1-9107-ACBCFBAB36B5}" presName="connTx" presStyleLbl="parChTrans1D2" presStyleIdx="3" presStyleCnt="8"/>
      <dgm:spPr/>
    </dgm:pt>
    <dgm:pt modelId="{EF8F8C6E-C913-4565-ABAD-3C63F4B9E713}" type="pres">
      <dgm:prSet presAssocID="{1A2AC5D2-47C6-49E8-B47D-EABE0E2A3D04}" presName="root2" presStyleCnt="0"/>
      <dgm:spPr/>
    </dgm:pt>
    <dgm:pt modelId="{761946E6-CF8C-412E-B493-21EF5A708488}" type="pres">
      <dgm:prSet presAssocID="{1A2AC5D2-47C6-49E8-B47D-EABE0E2A3D04}" presName="LevelTwoTextNode" presStyleLbl="node2" presStyleIdx="3" presStyleCnt="8" custScaleX="300659" custLinFactNeighborX="5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86FB34-2A3E-458D-A246-E73E6F427E53}" type="pres">
      <dgm:prSet presAssocID="{1A2AC5D2-47C6-49E8-B47D-EABE0E2A3D04}" presName="level3hierChild" presStyleCnt="0"/>
      <dgm:spPr/>
    </dgm:pt>
    <dgm:pt modelId="{E0465A81-00CF-4AD3-B935-9F15B6BF6D65}" type="pres">
      <dgm:prSet presAssocID="{8B3BF2D4-FDD3-46EA-A22A-26E05E6E1C24}" presName="conn2-1" presStyleLbl="parChTrans1D2" presStyleIdx="4" presStyleCnt="8"/>
      <dgm:spPr/>
    </dgm:pt>
    <dgm:pt modelId="{0C576D3B-CF49-4C56-B140-BE0AD48F0ACD}" type="pres">
      <dgm:prSet presAssocID="{8B3BF2D4-FDD3-46EA-A22A-26E05E6E1C24}" presName="connTx" presStyleLbl="parChTrans1D2" presStyleIdx="4" presStyleCnt="8"/>
      <dgm:spPr/>
    </dgm:pt>
    <dgm:pt modelId="{324466FE-FBA3-4EB2-AC57-924987214A93}" type="pres">
      <dgm:prSet presAssocID="{22C78351-EB0C-46C7-A9BC-BCCDCE2632E7}" presName="root2" presStyleCnt="0"/>
      <dgm:spPr/>
    </dgm:pt>
    <dgm:pt modelId="{5136F190-12FA-4886-B6AA-46B906968E3A}" type="pres">
      <dgm:prSet presAssocID="{22C78351-EB0C-46C7-A9BC-BCCDCE2632E7}" presName="LevelTwoTextNode" presStyleLbl="node2" presStyleIdx="4" presStyleCnt="8" custScaleX="300659" custLinFactNeighborX="5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DA23901-6480-44ED-8C5C-CB3B8B7CC213}" type="pres">
      <dgm:prSet presAssocID="{22C78351-EB0C-46C7-A9BC-BCCDCE2632E7}" presName="level3hierChild" presStyleCnt="0"/>
      <dgm:spPr/>
    </dgm:pt>
    <dgm:pt modelId="{F91712EB-949B-4730-807F-CE9E5041FF52}" type="pres">
      <dgm:prSet presAssocID="{7E61CAB8-6F25-45C1-B102-1EB1BDC29C52}" presName="conn2-1" presStyleLbl="parChTrans1D2" presStyleIdx="5" presStyleCnt="8"/>
      <dgm:spPr/>
    </dgm:pt>
    <dgm:pt modelId="{B0D8FD18-5795-46BE-8C1D-75388B04FA1E}" type="pres">
      <dgm:prSet presAssocID="{7E61CAB8-6F25-45C1-B102-1EB1BDC29C52}" presName="connTx" presStyleLbl="parChTrans1D2" presStyleIdx="5" presStyleCnt="8"/>
      <dgm:spPr/>
    </dgm:pt>
    <dgm:pt modelId="{1B7E5ED0-DC89-4B19-AE2F-5AF3E9358282}" type="pres">
      <dgm:prSet presAssocID="{B9CE7456-AA29-48B9-A4C4-99B035E89E1C}" presName="root2" presStyleCnt="0"/>
      <dgm:spPr/>
    </dgm:pt>
    <dgm:pt modelId="{1EA3B8D7-278D-43A4-B2FE-84B6A0249A2C}" type="pres">
      <dgm:prSet presAssocID="{B9CE7456-AA29-48B9-A4C4-99B035E89E1C}" presName="LevelTwoTextNode" presStyleLbl="node2" presStyleIdx="5" presStyleCnt="8" custScaleX="300659" custLinFactNeighborX="5196">
        <dgm:presLayoutVars>
          <dgm:chPref val="3"/>
        </dgm:presLayoutVars>
      </dgm:prSet>
      <dgm:spPr/>
    </dgm:pt>
    <dgm:pt modelId="{2DE6E8DF-DC34-47FC-9719-33C0020C99DC}" type="pres">
      <dgm:prSet presAssocID="{B9CE7456-AA29-48B9-A4C4-99B035E89E1C}" presName="level3hierChild" presStyleCnt="0"/>
      <dgm:spPr/>
    </dgm:pt>
    <dgm:pt modelId="{70D1E530-3C44-4152-87CE-5D823EC4E81B}" type="pres">
      <dgm:prSet presAssocID="{F40498C1-D67C-453B-832F-7BBC808100DE}" presName="conn2-1" presStyleLbl="parChTrans1D2" presStyleIdx="6" presStyleCnt="8"/>
      <dgm:spPr/>
    </dgm:pt>
    <dgm:pt modelId="{EBE41541-C05E-4130-B9A4-55286E37D82B}" type="pres">
      <dgm:prSet presAssocID="{F40498C1-D67C-453B-832F-7BBC808100DE}" presName="connTx" presStyleLbl="parChTrans1D2" presStyleIdx="6" presStyleCnt="8"/>
      <dgm:spPr/>
    </dgm:pt>
    <dgm:pt modelId="{01AC2B49-8015-432F-800F-6749A9BCEAD9}" type="pres">
      <dgm:prSet presAssocID="{8560D3F0-0F3E-4153-A6FE-43F82E16A370}" presName="root2" presStyleCnt="0"/>
      <dgm:spPr/>
    </dgm:pt>
    <dgm:pt modelId="{D160F886-EB3A-4FAF-9421-6CE8CEAAF73D}" type="pres">
      <dgm:prSet presAssocID="{8560D3F0-0F3E-4153-A6FE-43F82E16A370}" presName="LevelTwoTextNode" presStyleLbl="node2" presStyleIdx="6" presStyleCnt="8" custScaleX="300659" custLinFactNeighborX="5196">
        <dgm:presLayoutVars>
          <dgm:chPref val="3"/>
        </dgm:presLayoutVars>
      </dgm:prSet>
      <dgm:spPr/>
    </dgm:pt>
    <dgm:pt modelId="{CF8118C6-9011-4C5B-A274-91E9E14180B5}" type="pres">
      <dgm:prSet presAssocID="{8560D3F0-0F3E-4153-A6FE-43F82E16A370}" presName="level3hierChild" presStyleCnt="0"/>
      <dgm:spPr/>
    </dgm:pt>
    <dgm:pt modelId="{2B93825E-0770-4344-8944-7A67057BD737}" type="pres">
      <dgm:prSet presAssocID="{44C5C162-DC05-447A-8D77-08FF16B09479}" presName="conn2-1" presStyleLbl="parChTrans1D2" presStyleIdx="7" presStyleCnt="8"/>
      <dgm:spPr/>
    </dgm:pt>
    <dgm:pt modelId="{1BDAA586-A2C6-46E5-9126-64E2B2B0C0C5}" type="pres">
      <dgm:prSet presAssocID="{44C5C162-DC05-447A-8D77-08FF16B09479}" presName="connTx" presStyleLbl="parChTrans1D2" presStyleIdx="7" presStyleCnt="8"/>
      <dgm:spPr/>
    </dgm:pt>
    <dgm:pt modelId="{B7B74F5D-8F82-4577-B542-425511B59476}" type="pres">
      <dgm:prSet presAssocID="{35DB47CD-8014-456D-85D5-E303EE3A4E59}" presName="root2" presStyleCnt="0"/>
      <dgm:spPr/>
    </dgm:pt>
    <dgm:pt modelId="{4660AD5A-5658-49BF-8886-367011CF4B1D}" type="pres">
      <dgm:prSet presAssocID="{35DB47CD-8014-456D-85D5-E303EE3A4E59}" presName="LevelTwoTextNode" presStyleLbl="node2" presStyleIdx="7" presStyleCnt="8" custScaleX="300659" custLinFactNeighborX="5196">
        <dgm:presLayoutVars>
          <dgm:chPref val="3"/>
        </dgm:presLayoutVars>
      </dgm:prSet>
      <dgm:spPr/>
    </dgm:pt>
    <dgm:pt modelId="{85FE2BE5-11F0-49CF-8074-E6166FC950A2}" type="pres">
      <dgm:prSet presAssocID="{35DB47CD-8014-456D-85D5-E303EE3A4E59}" presName="level3hierChild" presStyleCnt="0"/>
      <dgm:spPr/>
    </dgm:pt>
  </dgm:ptLst>
  <dgm:cxnLst>
    <dgm:cxn modelId="{B84C7C4E-5883-4061-87D2-B2418CDDB9EC}" srcId="{CE0F3E53-2EEF-4F75-9070-C1186B27688A}" destId="{35DB47CD-8014-456D-85D5-E303EE3A4E59}" srcOrd="7" destOrd="0" parTransId="{44C5C162-DC05-447A-8D77-08FF16B09479}" sibTransId="{239E1B3F-96B7-4BAF-A4B6-CF72D55ABEB2}"/>
    <dgm:cxn modelId="{ED460895-5F61-4CFF-9E93-83F021956904}" type="presOf" srcId="{0A6DC707-96E5-4792-8135-20D4550AD518}" destId="{7C45A884-087F-43B5-B0BC-80659C55C0CF}" srcOrd="1" destOrd="0" presId="urn:microsoft.com/office/officeart/2008/layout/HorizontalMultiLevelHierarchy"/>
    <dgm:cxn modelId="{66F3AEB7-CE2F-45E4-8698-7CB51832AD69}" type="presOf" srcId="{44C5C162-DC05-447A-8D77-08FF16B09479}" destId="{2B93825E-0770-4344-8944-7A67057BD737}" srcOrd="0" destOrd="0" presId="urn:microsoft.com/office/officeart/2008/layout/HorizontalMultiLevelHierarchy"/>
    <dgm:cxn modelId="{1EB14F4C-E504-439A-BF17-7EF7699F1D5A}" srcId="{CE0F3E53-2EEF-4F75-9070-C1186B27688A}" destId="{8560D3F0-0F3E-4153-A6FE-43F82E16A370}" srcOrd="6" destOrd="0" parTransId="{F40498C1-D67C-453B-832F-7BBC808100DE}" sibTransId="{6B3BE4A8-0404-4FAE-BE8E-50E71321DD49}"/>
    <dgm:cxn modelId="{4A2C0DEC-7899-4347-91C0-D8E2A380CD80}" srcId="{CE0F3E53-2EEF-4F75-9070-C1186B27688A}" destId="{1A2AC5D2-47C6-49E8-B47D-EABE0E2A3D04}" srcOrd="3" destOrd="0" parTransId="{FEC744DD-557F-45D1-9107-ACBCFBAB36B5}" sibTransId="{289A3FD3-7F1D-4F62-A6E0-EF347A77406C}"/>
    <dgm:cxn modelId="{F025836F-97D3-4D57-92F9-1E414294F239}" type="presOf" srcId="{B9CE7456-AA29-48B9-A4C4-99B035E89E1C}" destId="{1EA3B8D7-278D-43A4-B2FE-84B6A0249A2C}" srcOrd="0" destOrd="0" presId="urn:microsoft.com/office/officeart/2008/layout/HorizontalMultiLevelHierarchy"/>
    <dgm:cxn modelId="{29C3E5AF-9CB9-4B20-BFFC-F244595A8626}" srcId="{CE0F3E53-2EEF-4F75-9070-C1186B27688A}" destId="{48E5345B-09EE-440C-B7DF-01C37F8C9082}" srcOrd="1" destOrd="0" parTransId="{2910344A-A3E9-45C1-B230-24403A4D3704}" sibTransId="{EABE0401-87BE-48E8-8D99-BB1B654A04E0}"/>
    <dgm:cxn modelId="{98152276-968E-48C9-B64B-34043113695E}" type="presOf" srcId="{5AE7857A-B2E6-4937-AA93-379E5867E485}" destId="{12518020-8957-45D5-9302-EB520C6BE68A}" srcOrd="0" destOrd="0" presId="urn:microsoft.com/office/officeart/2008/layout/HorizontalMultiLevelHierarchy"/>
    <dgm:cxn modelId="{F7214170-C035-4197-81AB-706C778C4E3F}" type="presOf" srcId="{48E5345B-09EE-440C-B7DF-01C37F8C9082}" destId="{62AE4DAE-5D2F-45D6-8A1A-9B7DAE78F7F6}" srcOrd="0" destOrd="0" presId="urn:microsoft.com/office/officeart/2008/layout/HorizontalMultiLevelHierarchy"/>
    <dgm:cxn modelId="{3F3298F6-942A-4302-B365-6D7697F39E25}" type="presOf" srcId="{F40498C1-D67C-453B-832F-7BBC808100DE}" destId="{EBE41541-C05E-4130-B9A4-55286E37D82B}" srcOrd="1" destOrd="0" presId="urn:microsoft.com/office/officeart/2008/layout/HorizontalMultiLevelHierarchy"/>
    <dgm:cxn modelId="{FE287526-9051-4CBC-AE96-EFDA500F5847}" srcId="{CE0F3E53-2EEF-4F75-9070-C1186B27688A}" destId="{22C78351-EB0C-46C7-A9BC-BCCDCE2632E7}" srcOrd="4" destOrd="0" parTransId="{8B3BF2D4-FDD3-46EA-A22A-26E05E6E1C24}" sibTransId="{63EA0BCE-1D9D-41AD-97E9-ED7C4E9FA893}"/>
    <dgm:cxn modelId="{8F3C3C4A-8A80-430E-B244-9C6D6A7A5E63}" type="presOf" srcId="{8560D3F0-0F3E-4153-A6FE-43F82E16A370}" destId="{D160F886-EB3A-4FAF-9421-6CE8CEAAF73D}" srcOrd="0" destOrd="0" presId="urn:microsoft.com/office/officeart/2008/layout/HorizontalMultiLevelHierarchy"/>
    <dgm:cxn modelId="{12F6030C-AB66-4AC6-93E3-84A02291858A}" type="presOf" srcId="{065E07EB-E606-44ED-9D08-AC4D13AAA1C3}" destId="{F66C44C4-EA8E-4E76-8E00-4DE5FBA7F266}" srcOrd="1" destOrd="0" presId="urn:microsoft.com/office/officeart/2008/layout/HorizontalMultiLevelHierarchy"/>
    <dgm:cxn modelId="{474704D8-B305-486E-BE65-84EAB5F56810}" type="presOf" srcId="{C884B88D-9067-42EB-9EFA-BD7E2D0AA344}" destId="{33313749-262D-4745-B645-7D7E93A38346}" srcOrd="0" destOrd="0" presId="urn:microsoft.com/office/officeart/2008/layout/HorizontalMultiLevelHierarchy"/>
    <dgm:cxn modelId="{A29CB7DE-12D8-4B56-9C17-E34DC5E51447}" type="presOf" srcId="{44C5C162-DC05-447A-8D77-08FF16B09479}" destId="{1BDAA586-A2C6-46E5-9126-64E2B2B0C0C5}" srcOrd="1" destOrd="0" presId="urn:microsoft.com/office/officeart/2008/layout/HorizontalMultiLevelHierarchy"/>
    <dgm:cxn modelId="{29F1F295-E0A7-458F-8A9B-10B039699191}" type="presOf" srcId="{22C78351-EB0C-46C7-A9BC-BCCDCE2632E7}" destId="{5136F190-12FA-4886-B6AA-46B906968E3A}" srcOrd="0" destOrd="0" presId="urn:microsoft.com/office/officeart/2008/layout/HorizontalMultiLevelHierarchy"/>
    <dgm:cxn modelId="{3E794354-52A6-4BF6-AC48-2552CE26A0A7}" srcId="{CE0F3E53-2EEF-4F75-9070-C1186B27688A}" destId="{5AE7857A-B2E6-4937-AA93-379E5867E485}" srcOrd="0" destOrd="0" parTransId="{0A6DC707-96E5-4792-8135-20D4550AD518}" sibTransId="{D67A9F4E-98E7-4AE3-8439-33768014DEE6}"/>
    <dgm:cxn modelId="{232ECB66-6FA6-40F8-9B03-4B8AEE1A9C2C}" srcId="{CE0F3E53-2EEF-4F75-9070-C1186B27688A}" destId="{C884B88D-9067-42EB-9EFA-BD7E2D0AA344}" srcOrd="2" destOrd="0" parTransId="{065E07EB-E606-44ED-9D08-AC4D13AAA1C3}" sibTransId="{86145157-1050-4CC5-B5ED-DE3F52F4BC39}"/>
    <dgm:cxn modelId="{2C9C2A03-D51B-4E69-B7D8-D8E9CC3CD255}" type="presOf" srcId="{065E07EB-E606-44ED-9D08-AC4D13AAA1C3}" destId="{FBA7F271-3D46-4674-A381-E41BA1D5C3B5}" srcOrd="0" destOrd="0" presId="urn:microsoft.com/office/officeart/2008/layout/HorizontalMultiLevelHierarchy"/>
    <dgm:cxn modelId="{E424289E-934F-431C-BC63-EFFD1F684751}" type="presOf" srcId="{35DB47CD-8014-456D-85D5-E303EE3A4E59}" destId="{4660AD5A-5658-49BF-8886-367011CF4B1D}" srcOrd="0" destOrd="0" presId="urn:microsoft.com/office/officeart/2008/layout/HorizontalMultiLevelHierarchy"/>
    <dgm:cxn modelId="{ECD9C117-A7D4-4451-B14B-481CDA241FE9}" type="presOf" srcId="{8B3BF2D4-FDD3-46EA-A22A-26E05E6E1C24}" destId="{0C576D3B-CF49-4C56-B140-BE0AD48F0ACD}" srcOrd="1" destOrd="0" presId="urn:microsoft.com/office/officeart/2008/layout/HorizontalMultiLevelHierarchy"/>
    <dgm:cxn modelId="{08D4472E-9EBB-4D9A-A049-6FF4177F6036}" type="presOf" srcId="{7E61CAB8-6F25-45C1-B102-1EB1BDC29C52}" destId="{B0D8FD18-5795-46BE-8C1D-75388B04FA1E}" srcOrd="1" destOrd="0" presId="urn:microsoft.com/office/officeart/2008/layout/HorizontalMultiLevelHierarchy"/>
    <dgm:cxn modelId="{9AA7CF60-E144-4E82-B3A3-267457D5D2EE}" srcId="{9F8FD116-D392-48DB-BBB3-3CD0A9CF04BD}" destId="{CE0F3E53-2EEF-4F75-9070-C1186B27688A}" srcOrd="0" destOrd="0" parTransId="{226BABDD-2D8B-436B-8399-0DC1B4722E32}" sibTransId="{75A14C91-FDCB-49A8-B513-0A0D045878F1}"/>
    <dgm:cxn modelId="{763A7356-8E68-4494-9D83-761EACF3E815}" type="presOf" srcId="{1A2AC5D2-47C6-49E8-B47D-EABE0E2A3D04}" destId="{761946E6-CF8C-412E-B493-21EF5A708488}" srcOrd="0" destOrd="0" presId="urn:microsoft.com/office/officeart/2008/layout/HorizontalMultiLevelHierarchy"/>
    <dgm:cxn modelId="{60B02E47-50E8-4509-A899-0E1F5C33B22F}" type="presOf" srcId="{7E61CAB8-6F25-45C1-B102-1EB1BDC29C52}" destId="{F91712EB-949B-4730-807F-CE9E5041FF52}" srcOrd="0" destOrd="0" presId="urn:microsoft.com/office/officeart/2008/layout/HorizontalMultiLevelHierarchy"/>
    <dgm:cxn modelId="{1B916FB1-3EF2-4825-BEF1-778CA8317F6C}" type="presOf" srcId="{F40498C1-D67C-453B-832F-7BBC808100DE}" destId="{70D1E530-3C44-4152-87CE-5D823EC4E81B}" srcOrd="0" destOrd="0" presId="urn:microsoft.com/office/officeart/2008/layout/HorizontalMultiLevelHierarchy"/>
    <dgm:cxn modelId="{1BDC930B-F010-4EE9-8188-9A95C552EF27}" type="presOf" srcId="{FEC744DD-557F-45D1-9107-ACBCFBAB36B5}" destId="{69450A4B-C62E-437B-8B84-414ADCB4440D}" srcOrd="0" destOrd="0" presId="urn:microsoft.com/office/officeart/2008/layout/HorizontalMultiLevelHierarchy"/>
    <dgm:cxn modelId="{ECBC5C8D-7370-4359-A8E6-12FD940EB690}" type="presOf" srcId="{CE0F3E53-2EEF-4F75-9070-C1186B27688A}" destId="{D7A149F6-FE3F-4FA6-8587-EB529ED09181}" srcOrd="0" destOrd="0" presId="urn:microsoft.com/office/officeart/2008/layout/HorizontalMultiLevelHierarchy"/>
    <dgm:cxn modelId="{B3607834-6002-4108-A1FE-1EBA797E446F}" type="presOf" srcId="{2910344A-A3E9-45C1-B230-24403A4D3704}" destId="{0C3FBC25-EA26-4EA1-84BD-D2CB9FA4847D}" srcOrd="0" destOrd="0" presId="urn:microsoft.com/office/officeart/2008/layout/HorizontalMultiLevelHierarchy"/>
    <dgm:cxn modelId="{DF0FB482-EE68-41F3-BA63-44A3C5A2B501}" type="presOf" srcId="{8B3BF2D4-FDD3-46EA-A22A-26E05E6E1C24}" destId="{E0465A81-00CF-4AD3-B935-9F15B6BF6D65}" srcOrd="0" destOrd="0" presId="urn:microsoft.com/office/officeart/2008/layout/HorizontalMultiLevelHierarchy"/>
    <dgm:cxn modelId="{E5034013-DCE9-4F4C-AE52-58C813E45CE5}" type="presOf" srcId="{2910344A-A3E9-45C1-B230-24403A4D3704}" destId="{2FBE10BC-01D0-445A-85ED-00BE3DBA3096}" srcOrd="1" destOrd="0" presId="urn:microsoft.com/office/officeart/2008/layout/HorizontalMultiLevelHierarchy"/>
    <dgm:cxn modelId="{D5051EE5-7AB7-4DB9-B59C-8B55988ED48A}" type="presOf" srcId="{9F8FD116-D392-48DB-BBB3-3CD0A9CF04BD}" destId="{43333677-475F-41A8-A959-F1BA5334B3DF}" srcOrd="0" destOrd="0" presId="urn:microsoft.com/office/officeart/2008/layout/HorizontalMultiLevelHierarchy"/>
    <dgm:cxn modelId="{935FA038-3865-42AA-90BB-DBF39574C9B7}" type="presOf" srcId="{FEC744DD-557F-45D1-9107-ACBCFBAB36B5}" destId="{ABBBEB20-47C5-4A82-8BA6-C652D4A1F188}" srcOrd="1" destOrd="0" presId="urn:microsoft.com/office/officeart/2008/layout/HorizontalMultiLevelHierarchy"/>
    <dgm:cxn modelId="{79BAF258-B8B9-45E8-8A43-2C53C8445E84}" srcId="{CE0F3E53-2EEF-4F75-9070-C1186B27688A}" destId="{B9CE7456-AA29-48B9-A4C4-99B035E89E1C}" srcOrd="5" destOrd="0" parTransId="{7E61CAB8-6F25-45C1-B102-1EB1BDC29C52}" sibTransId="{7788D006-AA28-4D33-9C92-7039774F0B21}"/>
    <dgm:cxn modelId="{9E8DC1B9-D3F3-4BAC-8FB7-16C09FB264AC}" type="presOf" srcId="{0A6DC707-96E5-4792-8135-20D4550AD518}" destId="{5F561ADB-F21A-4AE1-A825-F3F11600BE2C}" srcOrd="0" destOrd="0" presId="urn:microsoft.com/office/officeart/2008/layout/HorizontalMultiLevelHierarchy"/>
    <dgm:cxn modelId="{5DBC12E1-5D09-4995-BEE2-643B8943D4C3}" type="presParOf" srcId="{43333677-475F-41A8-A959-F1BA5334B3DF}" destId="{B67C4246-9656-4823-809E-806656B84ED2}" srcOrd="0" destOrd="0" presId="urn:microsoft.com/office/officeart/2008/layout/HorizontalMultiLevelHierarchy"/>
    <dgm:cxn modelId="{77908FA5-97C8-4304-AD3D-B7C71D1DD73F}" type="presParOf" srcId="{B67C4246-9656-4823-809E-806656B84ED2}" destId="{D7A149F6-FE3F-4FA6-8587-EB529ED09181}" srcOrd="0" destOrd="0" presId="urn:microsoft.com/office/officeart/2008/layout/HorizontalMultiLevelHierarchy"/>
    <dgm:cxn modelId="{F7D8366E-DB5E-4A4F-9C6A-393424C7E499}" type="presParOf" srcId="{B67C4246-9656-4823-809E-806656B84ED2}" destId="{81D09B4F-7A51-496C-8D91-798048C8976E}" srcOrd="1" destOrd="0" presId="urn:microsoft.com/office/officeart/2008/layout/HorizontalMultiLevelHierarchy"/>
    <dgm:cxn modelId="{642B144E-FFA2-418F-9C77-E1F289AE5728}" type="presParOf" srcId="{81D09B4F-7A51-496C-8D91-798048C8976E}" destId="{5F561ADB-F21A-4AE1-A825-F3F11600BE2C}" srcOrd="0" destOrd="0" presId="urn:microsoft.com/office/officeart/2008/layout/HorizontalMultiLevelHierarchy"/>
    <dgm:cxn modelId="{8F5396DC-7CB6-4955-91E9-5BB9F6C36DBD}" type="presParOf" srcId="{5F561ADB-F21A-4AE1-A825-F3F11600BE2C}" destId="{7C45A884-087F-43B5-B0BC-80659C55C0CF}" srcOrd="0" destOrd="0" presId="urn:microsoft.com/office/officeart/2008/layout/HorizontalMultiLevelHierarchy"/>
    <dgm:cxn modelId="{E6FC367B-CBD1-4531-B5C0-79D433326EBC}" type="presParOf" srcId="{81D09B4F-7A51-496C-8D91-798048C8976E}" destId="{D78304BC-C86B-4091-8B66-994EFA3A2A1E}" srcOrd="1" destOrd="0" presId="urn:microsoft.com/office/officeart/2008/layout/HorizontalMultiLevelHierarchy"/>
    <dgm:cxn modelId="{405D7AAD-1C0E-438F-AC47-B7868431110F}" type="presParOf" srcId="{D78304BC-C86B-4091-8B66-994EFA3A2A1E}" destId="{12518020-8957-45D5-9302-EB520C6BE68A}" srcOrd="0" destOrd="0" presId="urn:microsoft.com/office/officeart/2008/layout/HorizontalMultiLevelHierarchy"/>
    <dgm:cxn modelId="{7E3C9A2C-4064-4D34-B1AB-47F3BD25A67A}" type="presParOf" srcId="{D78304BC-C86B-4091-8B66-994EFA3A2A1E}" destId="{BF1A0B21-B701-4E9E-934F-D259EE24020E}" srcOrd="1" destOrd="0" presId="urn:microsoft.com/office/officeart/2008/layout/HorizontalMultiLevelHierarchy"/>
    <dgm:cxn modelId="{5CD64D95-2E2E-4903-B4C2-0C6C071FC26B}" type="presParOf" srcId="{81D09B4F-7A51-496C-8D91-798048C8976E}" destId="{0C3FBC25-EA26-4EA1-84BD-D2CB9FA4847D}" srcOrd="2" destOrd="0" presId="urn:microsoft.com/office/officeart/2008/layout/HorizontalMultiLevelHierarchy"/>
    <dgm:cxn modelId="{539218D8-E784-499B-A3DC-2A1806ACD8C2}" type="presParOf" srcId="{0C3FBC25-EA26-4EA1-84BD-D2CB9FA4847D}" destId="{2FBE10BC-01D0-445A-85ED-00BE3DBA3096}" srcOrd="0" destOrd="0" presId="urn:microsoft.com/office/officeart/2008/layout/HorizontalMultiLevelHierarchy"/>
    <dgm:cxn modelId="{047AD1A1-D81A-4326-BC4F-311A01D0E1AD}" type="presParOf" srcId="{81D09B4F-7A51-496C-8D91-798048C8976E}" destId="{DC8E2966-72E7-469F-9F0E-44F996DE9A0F}" srcOrd="3" destOrd="0" presId="urn:microsoft.com/office/officeart/2008/layout/HorizontalMultiLevelHierarchy"/>
    <dgm:cxn modelId="{FEC06634-C42F-4C0D-80C1-6F4DE50CB9F4}" type="presParOf" srcId="{DC8E2966-72E7-469F-9F0E-44F996DE9A0F}" destId="{62AE4DAE-5D2F-45D6-8A1A-9B7DAE78F7F6}" srcOrd="0" destOrd="0" presId="urn:microsoft.com/office/officeart/2008/layout/HorizontalMultiLevelHierarchy"/>
    <dgm:cxn modelId="{49478811-DC28-4AC2-9F2E-4AA3FC9B8CB4}" type="presParOf" srcId="{DC8E2966-72E7-469F-9F0E-44F996DE9A0F}" destId="{108D1702-39B4-4F56-822A-4001C37FAA5A}" srcOrd="1" destOrd="0" presId="urn:microsoft.com/office/officeart/2008/layout/HorizontalMultiLevelHierarchy"/>
    <dgm:cxn modelId="{0A2488C1-DD93-4531-9A29-8ADE7D084BBA}" type="presParOf" srcId="{81D09B4F-7A51-496C-8D91-798048C8976E}" destId="{FBA7F271-3D46-4674-A381-E41BA1D5C3B5}" srcOrd="4" destOrd="0" presId="urn:microsoft.com/office/officeart/2008/layout/HorizontalMultiLevelHierarchy"/>
    <dgm:cxn modelId="{C6B5F492-E958-42C2-803F-C78DF78DF128}" type="presParOf" srcId="{FBA7F271-3D46-4674-A381-E41BA1D5C3B5}" destId="{F66C44C4-EA8E-4E76-8E00-4DE5FBA7F266}" srcOrd="0" destOrd="0" presId="urn:microsoft.com/office/officeart/2008/layout/HorizontalMultiLevelHierarchy"/>
    <dgm:cxn modelId="{6786D60A-1310-4484-9BBD-775D08AAD831}" type="presParOf" srcId="{81D09B4F-7A51-496C-8D91-798048C8976E}" destId="{A9A856A2-94C7-4589-ABB4-23CA8F7DABF0}" srcOrd="5" destOrd="0" presId="urn:microsoft.com/office/officeart/2008/layout/HorizontalMultiLevelHierarchy"/>
    <dgm:cxn modelId="{35C508F7-C7FA-4374-BC38-534BEC1AC980}" type="presParOf" srcId="{A9A856A2-94C7-4589-ABB4-23CA8F7DABF0}" destId="{33313749-262D-4745-B645-7D7E93A38346}" srcOrd="0" destOrd="0" presId="urn:microsoft.com/office/officeart/2008/layout/HorizontalMultiLevelHierarchy"/>
    <dgm:cxn modelId="{4DEF8C42-C851-4D95-AE0E-937B56303AD6}" type="presParOf" srcId="{A9A856A2-94C7-4589-ABB4-23CA8F7DABF0}" destId="{FC1856BA-431C-4BF2-BAFE-EBD7D32ABA3B}" srcOrd="1" destOrd="0" presId="urn:microsoft.com/office/officeart/2008/layout/HorizontalMultiLevelHierarchy"/>
    <dgm:cxn modelId="{7F86903B-D577-4C8E-A65D-BE99D82C94D6}" type="presParOf" srcId="{81D09B4F-7A51-496C-8D91-798048C8976E}" destId="{69450A4B-C62E-437B-8B84-414ADCB4440D}" srcOrd="6" destOrd="0" presId="urn:microsoft.com/office/officeart/2008/layout/HorizontalMultiLevelHierarchy"/>
    <dgm:cxn modelId="{D99AA6FE-97DB-4349-B557-50CC0AAA826C}" type="presParOf" srcId="{69450A4B-C62E-437B-8B84-414ADCB4440D}" destId="{ABBBEB20-47C5-4A82-8BA6-C652D4A1F188}" srcOrd="0" destOrd="0" presId="urn:microsoft.com/office/officeart/2008/layout/HorizontalMultiLevelHierarchy"/>
    <dgm:cxn modelId="{DCB39A0D-0605-43D5-B1DD-A4D79C73F32D}" type="presParOf" srcId="{81D09B4F-7A51-496C-8D91-798048C8976E}" destId="{EF8F8C6E-C913-4565-ABAD-3C63F4B9E713}" srcOrd="7" destOrd="0" presId="urn:microsoft.com/office/officeart/2008/layout/HorizontalMultiLevelHierarchy"/>
    <dgm:cxn modelId="{B5664CBF-A117-43A8-BDF9-16E923A53EB3}" type="presParOf" srcId="{EF8F8C6E-C913-4565-ABAD-3C63F4B9E713}" destId="{761946E6-CF8C-412E-B493-21EF5A708488}" srcOrd="0" destOrd="0" presId="urn:microsoft.com/office/officeart/2008/layout/HorizontalMultiLevelHierarchy"/>
    <dgm:cxn modelId="{0737D981-980E-487D-84F4-B8D2EDB2B228}" type="presParOf" srcId="{EF8F8C6E-C913-4565-ABAD-3C63F4B9E713}" destId="{FC86FB34-2A3E-458D-A246-E73E6F427E53}" srcOrd="1" destOrd="0" presId="urn:microsoft.com/office/officeart/2008/layout/HorizontalMultiLevelHierarchy"/>
    <dgm:cxn modelId="{1281B689-6B8E-45C1-8FDC-852D218ECA1E}" type="presParOf" srcId="{81D09B4F-7A51-496C-8D91-798048C8976E}" destId="{E0465A81-00CF-4AD3-B935-9F15B6BF6D65}" srcOrd="8" destOrd="0" presId="urn:microsoft.com/office/officeart/2008/layout/HorizontalMultiLevelHierarchy"/>
    <dgm:cxn modelId="{58173ED9-19F8-4541-A09D-7899A9C5433D}" type="presParOf" srcId="{E0465A81-00CF-4AD3-B935-9F15B6BF6D65}" destId="{0C576D3B-CF49-4C56-B140-BE0AD48F0ACD}" srcOrd="0" destOrd="0" presId="urn:microsoft.com/office/officeart/2008/layout/HorizontalMultiLevelHierarchy"/>
    <dgm:cxn modelId="{D0573E51-8C76-4C77-8127-F7DEDAF309CD}" type="presParOf" srcId="{81D09B4F-7A51-496C-8D91-798048C8976E}" destId="{324466FE-FBA3-4EB2-AC57-924987214A93}" srcOrd="9" destOrd="0" presId="urn:microsoft.com/office/officeart/2008/layout/HorizontalMultiLevelHierarchy"/>
    <dgm:cxn modelId="{0D8ABD9B-4060-4FB2-AEF3-594C2AA070E6}" type="presParOf" srcId="{324466FE-FBA3-4EB2-AC57-924987214A93}" destId="{5136F190-12FA-4886-B6AA-46B906968E3A}" srcOrd="0" destOrd="0" presId="urn:microsoft.com/office/officeart/2008/layout/HorizontalMultiLevelHierarchy"/>
    <dgm:cxn modelId="{D4BD35BF-DB26-47F1-82F6-753584C7EBB9}" type="presParOf" srcId="{324466FE-FBA3-4EB2-AC57-924987214A93}" destId="{2DA23901-6480-44ED-8C5C-CB3B8B7CC213}" srcOrd="1" destOrd="0" presId="urn:microsoft.com/office/officeart/2008/layout/HorizontalMultiLevelHierarchy"/>
    <dgm:cxn modelId="{D9395C8E-44C7-4156-8B52-839611E7B1F7}" type="presParOf" srcId="{81D09B4F-7A51-496C-8D91-798048C8976E}" destId="{F91712EB-949B-4730-807F-CE9E5041FF52}" srcOrd="10" destOrd="0" presId="urn:microsoft.com/office/officeart/2008/layout/HorizontalMultiLevelHierarchy"/>
    <dgm:cxn modelId="{69760E82-92FF-4103-A189-BAB0ABD8F6B0}" type="presParOf" srcId="{F91712EB-949B-4730-807F-CE9E5041FF52}" destId="{B0D8FD18-5795-46BE-8C1D-75388B04FA1E}" srcOrd="0" destOrd="0" presId="urn:microsoft.com/office/officeart/2008/layout/HorizontalMultiLevelHierarchy"/>
    <dgm:cxn modelId="{C3F9EF0A-B2B2-4040-BE00-F6437844D6A6}" type="presParOf" srcId="{81D09B4F-7A51-496C-8D91-798048C8976E}" destId="{1B7E5ED0-DC89-4B19-AE2F-5AF3E9358282}" srcOrd="11" destOrd="0" presId="urn:microsoft.com/office/officeart/2008/layout/HorizontalMultiLevelHierarchy"/>
    <dgm:cxn modelId="{077FA48C-BFCF-4CF6-8260-7F0E40E8140A}" type="presParOf" srcId="{1B7E5ED0-DC89-4B19-AE2F-5AF3E9358282}" destId="{1EA3B8D7-278D-43A4-B2FE-84B6A0249A2C}" srcOrd="0" destOrd="0" presId="urn:microsoft.com/office/officeart/2008/layout/HorizontalMultiLevelHierarchy"/>
    <dgm:cxn modelId="{47494768-6849-4A1C-8A29-D9DA3BD22813}" type="presParOf" srcId="{1B7E5ED0-DC89-4B19-AE2F-5AF3E9358282}" destId="{2DE6E8DF-DC34-47FC-9719-33C0020C99DC}" srcOrd="1" destOrd="0" presId="urn:microsoft.com/office/officeart/2008/layout/HorizontalMultiLevelHierarchy"/>
    <dgm:cxn modelId="{FABFB12E-AC2A-4584-B24C-25BEF55777EB}" type="presParOf" srcId="{81D09B4F-7A51-496C-8D91-798048C8976E}" destId="{70D1E530-3C44-4152-87CE-5D823EC4E81B}" srcOrd="12" destOrd="0" presId="urn:microsoft.com/office/officeart/2008/layout/HorizontalMultiLevelHierarchy"/>
    <dgm:cxn modelId="{5F90FE1F-2F44-40B8-8104-B32CBBF1AB5D}" type="presParOf" srcId="{70D1E530-3C44-4152-87CE-5D823EC4E81B}" destId="{EBE41541-C05E-4130-B9A4-55286E37D82B}" srcOrd="0" destOrd="0" presId="urn:microsoft.com/office/officeart/2008/layout/HorizontalMultiLevelHierarchy"/>
    <dgm:cxn modelId="{17BEA77A-275D-4DCB-824F-33DB75756676}" type="presParOf" srcId="{81D09B4F-7A51-496C-8D91-798048C8976E}" destId="{01AC2B49-8015-432F-800F-6749A9BCEAD9}" srcOrd="13" destOrd="0" presId="urn:microsoft.com/office/officeart/2008/layout/HorizontalMultiLevelHierarchy"/>
    <dgm:cxn modelId="{213632C0-C246-41EB-B7E2-087B6701266B}" type="presParOf" srcId="{01AC2B49-8015-432F-800F-6749A9BCEAD9}" destId="{D160F886-EB3A-4FAF-9421-6CE8CEAAF73D}" srcOrd="0" destOrd="0" presId="urn:microsoft.com/office/officeart/2008/layout/HorizontalMultiLevelHierarchy"/>
    <dgm:cxn modelId="{C9FF411C-97B7-4224-8C51-8BCC9E0D57B4}" type="presParOf" srcId="{01AC2B49-8015-432F-800F-6749A9BCEAD9}" destId="{CF8118C6-9011-4C5B-A274-91E9E14180B5}" srcOrd="1" destOrd="0" presId="urn:microsoft.com/office/officeart/2008/layout/HorizontalMultiLevelHierarchy"/>
    <dgm:cxn modelId="{6A023036-A461-402C-BFB4-3B656B88A9BB}" type="presParOf" srcId="{81D09B4F-7A51-496C-8D91-798048C8976E}" destId="{2B93825E-0770-4344-8944-7A67057BD737}" srcOrd="14" destOrd="0" presId="urn:microsoft.com/office/officeart/2008/layout/HorizontalMultiLevelHierarchy"/>
    <dgm:cxn modelId="{926AF219-966C-47C8-AE46-0E41C48E692D}" type="presParOf" srcId="{2B93825E-0770-4344-8944-7A67057BD737}" destId="{1BDAA586-A2C6-46E5-9126-64E2B2B0C0C5}" srcOrd="0" destOrd="0" presId="urn:microsoft.com/office/officeart/2008/layout/HorizontalMultiLevelHierarchy"/>
    <dgm:cxn modelId="{E7CDA281-B80F-459F-9DD6-39D91DF38400}" type="presParOf" srcId="{81D09B4F-7A51-496C-8D91-798048C8976E}" destId="{B7B74F5D-8F82-4577-B542-425511B59476}" srcOrd="15" destOrd="0" presId="urn:microsoft.com/office/officeart/2008/layout/HorizontalMultiLevelHierarchy"/>
    <dgm:cxn modelId="{7DD378EC-69D6-40F1-B328-485DD1E3FA1E}" type="presParOf" srcId="{B7B74F5D-8F82-4577-B542-425511B59476}" destId="{4660AD5A-5658-49BF-8886-367011CF4B1D}" srcOrd="0" destOrd="0" presId="urn:microsoft.com/office/officeart/2008/layout/HorizontalMultiLevelHierarchy"/>
    <dgm:cxn modelId="{E4359DE9-56B8-4D14-A5DC-3DE91CF77B82}" type="presParOf" srcId="{B7B74F5D-8F82-4577-B542-425511B59476}" destId="{85FE2BE5-11F0-49CF-8074-E6166FC950A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F429EB-18B2-4B04-9F1C-B0D56750B02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EC36DC-01AD-4056-A01E-2FAF99BFBCE3}">
      <dgm:prSet phldrT="[Metin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DİĞER TARIMSAL AVANTAJLAR</a:t>
          </a:r>
          <a:endParaRPr lang="tr-TR" dirty="0"/>
        </a:p>
      </dgm:t>
    </dgm:pt>
    <dgm:pt modelId="{E4CBFCE5-917E-4746-8AA3-852C7EB0C2D3}" type="parTrans" cxnId="{4987BBEA-5BC1-4578-900D-A7554AAF2A74}">
      <dgm:prSet/>
      <dgm:spPr/>
      <dgm:t>
        <a:bodyPr/>
        <a:lstStyle/>
        <a:p>
          <a:endParaRPr lang="tr-TR"/>
        </a:p>
      </dgm:t>
    </dgm:pt>
    <dgm:pt modelId="{D1142C84-EECE-487F-B411-3D9C0C94AA1E}" type="sibTrans" cxnId="{4987BBEA-5BC1-4578-900D-A7554AAF2A74}">
      <dgm:prSet/>
      <dgm:spPr/>
      <dgm:t>
        <a:bodyPr/>
        <a:lstStyle/>
        <a:p>
          <a:endParaRPr lang="tr-TR"/>
        </a:p>
      </dgm:t>
    </dgm:pt>
    <dgm:pt modelId="{90DDB8FB-85E3-4A1B-AF24-371160756BC3}">
      <dgm:prSet phldrT="[Metin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ÖKÜZGÖZÜ-BOĞAZKERE</a:t>
          </a:r>
          <a:endParaRPr lang="tr-TR" dirty="0"/>
        </a:p>
      </dgm:t>
    </dgm:pt>
    <dgm:pt modelId="{24B960D8-0785-45A7-BB10-2AC165EECBB2}" type="parTrans" cxnId="{603198D8-CFAE-48E0-B736-0362E360011C}">
      <dgm:prSet/>
      <dgm:spPr/>
      <dgm:t>
        <a:bodyPr/>
        <a:lstStyle/>
        <a:p>
          <a:endParaRPr lang="tr-TR"/>
        </a:p>
      </dgm:t>
    </dgm:pt>
    <dgm:pt modelId="{78140FC6-61DE-45CC-886A-D5968056796D}" type="sibTrans" cxnId="{603198D8-CFAE-48E0-B736-0362E360011C}">
      <dgm:prSet/>
      <dgm:spPr/>
      <dgm:t>
        <a:bodyPr/>
        <a:lstStyle/>
        <a:p>
          <a:endParaRPr lang="tr-TR"/>
        </a:p>
      </dgm:t>
    </dgm:pt>
    <dgm:pt modelId="{8DD678B8-FE37-4EB0-B7BD-8749BC84980A}">
      <dgm:prSet phldrT="[Metin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TERMAL SU KAYNAKLARI</a:t>
          </a:r>
          <a:endParaRPr lang="tr-TR" dirty="0"/>
        </a:p>
      </dgm:t>
    </dgm:pt>
    <dgm:pt modelId="{4C12EF62-3A1E-40B2-B2DE-9C2141522551}" type="parTrans" cxnId="{7A0BA577-1771-4B3C-AE02-A38ABD2D572D}">
      <dgm:prSet/>
      <dgm:spPr/>
      <dgm:t>
        <a:bodyPr/>
        <a:lstStyle/>
        <a:p>
          <a:endParaRPr lang="tr-TR"/>
        </a:p>
      </dgm:t>
    </dgm:pt>
    <dgm:pt modelId="{1FFE2668-B51B-4B08-B5E6-EB2C958A09E2}" type="sibTrans" cxnId="{7A0BA577-1771-4B3C-AE02-A38ABD2D572D}">
      <dgm:prSet/>
      <dgm:spPr/>
      <dgm:t>
        <a:bodyPr/>
        <a:lstStyle/>
        <a:p>
          <a:endParaRPr lang="tr-TR"/>
        </a:p>
      </dgm:t>
    </dgm:pt>
    <dgm:pt modelId="{C89DDDC8-1E2F-4B27-AA42-26695E562470}">
      <dgm:prSet phldrT="[Metin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LİSANSLI DEPOCULUK</a:t>
          </a:r>
          <a:endParaRPr lang="tr-TR" dirty="0"/>
        </a:p>
      </dgm:t>
    </dgm:pt>
    <dgm:pt modelId="{AC4565E1-EDCC-431F-B9C2-7CAF852C702F}" type="parTrans" cxnId="{B614C53B-75C8-4F09-A481-EC31F6C8F168}">
      <dgm:prSet/>
      <dgm:spPr/>
      <dgm:t>
        <a:bodyPr/>
        <a:lstStyle/>
        <a:p>
          <a:endParaRPr lang="tr-TR"/>
        </a:p>
      </dgm:t>
    </dgm:pt>
    <dgm:pt modelId="{DD4ADFAA-C3B6-492A-9958-3C3EB1BA453F}" type="sibTrans" cxnId="{B614C53B-75C8-4F09-A481-EC31F6C8F168}">
      <dgm:prSet/>
      <dgm:spPr/>
      <dgm:t>
        <a:bodyPr/>
        <a:lstStyle/>
        <a:p>
          <a:endParaRPr lang="tr-TR"/>
        </a:p>
      </dgm:t>
    </dgm:pt>
    <dgm:pt modelId="{A4D6AB91-6A37-4C40-9B4D-E6BF21FF1FDC}">
      <dgm:prSet phldrT="[Metin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870 Tonluk Hububat </a:t>
          </a:r>
          <a:endParaRPr lang="tr-TR" dirty="0"/>
        </a:p>
      </dgm:t>
    </dgm:pt>
    <dgm:pt modelId="{92076362-A5C0-41E4-8D0A-8EB8A361E681}" type="parTrans" cxnId="{C8F00673-8700-4B46-BE3B-4B04BED79FBA}">
      <dgm:prSet/>
      <dgm:spPr/>
      <dgm:t>
        <a:bodyPr/>
        <a:lstStyle/>
        <a:p>
          <a:endParaRPr lang="tr-TR"/>
        </a:p>
      </dgm:t>
    </dgm:pt>
    <dgm:pt modelId="{F004346E-994B-4B1F-AB5B-13F9D72B250A}" type="sibTrans" cxnId="{C8F00673-8700-4B46-BE3B-4B04BED79FBA}">
      <dgm:prSet/>
      <dgm:spPr/>
      <dgm:t>
        <a:bodyPr/>
        <a:lstStyle/>
        <a:p>
          <a:endParaRPr lang="tr-TR"/>
        </a:p>
      </dgm:t>
    </dgm:pt>
    <dgm:pt modelId="{68CAB847-DECE-4B51-A2D5-0DBB72140021}">
      <dgm:prSet phldrT="[Metin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13 Lisanslı Depo</a:t>
          </a:r>
          <a:endParaRPr lang="tr-TR" dirty="0"/>
        </a:p>
      </dgm:t>
    </dgm:pt>
    <dgm:pt modelId="{D422ECF5-F734-4BF2-867D-BBC92F449E97}" type="parTrans" cxnId="{5F8CEFFB-926B-4205-9C35-C53E3E7F7386}">
      <dgm:prSet/>
      <dgm:spPr/>
      <dgm:t>
        <a:bodyPr/>
        <a:lstStyle/>
        <a:p>
          <a:endParaRPr lang="tr-TR"/>
        </a:p>
      </dgm:t>
    </dgm:pt>
    <dgm:pt modelId="{8C559FDF-13D9-4B35-BA02-5E786ED679F7}" type="sibTrans" cxnId="{5F8CEFFB-926B-4205-9C35-C53E3E7F7386}">
      <dgm:prSet/>
      <dgm:spPr/>
      <dgm:t>
        <a:bodyPr/>
        <a:lstStyle/>
        <a:p>
          <a:endParaRPr lang="tr-TR"/>
        </a:p>
      </dgm:t>
    </dgm:pt>
    <dgm:pt modelId="{D7544267-2AE4-4639-B04D-205B6E3540F3}">
      <dgm:prSet phldrT="[Metin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Pamuk Lisanslı Depo</a:t>
          </a:r>
          <a:endParaRPr lang="tr-TR" dirty="0"/>
        </a:p>
      </dgm:t>
    </dgm:pt>
    <dgm:pt modelId="{F5FDCF5A-0AA0-4EA3-96E6-E64AC45366CA}" type="parTrans" cxnId="{F055BF4F-A755-410C-9034-44C2757B9243}">
      <dgm:prSet/>
      <dgm:spPr/>
      <dgm:t>
        <a:bodyPr/>
        <a:lstStyle/>
        <a:p>
          <a:endParaRPr lang="tr-TR"/>
        </a:p>
      </dgm:t>
    </dgm:pt>
    <dgm:pt modelId="{A4488EF6-045F-4A5E-A972-F461C095B0E5}" type="sibTrans" cxnId="{F055BF4F-A755-410C-9034-44C2757B9243}">
      <dgm:prSet/>
      <dgm:spPr/>
      <dgm:t>
        <a:bodyPr/>
        <a:lstStyle/>
        <a:p>
          <a:endParaRPr lang="tr-TR"/>
        </a:p>
      </dgm:t>
    </dgm:pt>
    <dgm:pt modelId="{647F2AF3-22FC-4EFB-9BBE-921AB3F51F83}">
      <dgm:prSet phldrT="[Metin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Yaklaşık 2000 Termal Kaynak</a:t>
          </a:r>
          <a:endParaRPr lang="tr-TR" dirty="0"/>
        </a:p>
      </dgm:t>
    </dgm:pt>
    <dgm:pt modelId="{8CE49B8A-73C1-4724-A738-B7AF2631427D}" type="parTrans" cxnId="{09D110A4-441B-46B5-8683-91F4303430F7}">
      <dgm:prSet/>
      <dgm:spPr/>
      <dgm:t>
        <a:bodyPr/>
        <a:lstStyle/>
        <a:p>
          <a:endParaRPr lang="tr-TR"/>
        </a:p>
      </dgm:t>
    </dgm:pt>
    <dgm:pt modelId="{95F9B041-5941-4D4F-9B6F-EDD2A72D6F55}" type="sibTrans" cxnId="{09D110A4-441B-46B5-8683-91F4303430F7}">
      <dgm:prSet/>
      <dgm:spPr/>
      <dgm:t>
        <a:bodyPr/>
        <a:lstStyle/>
        <a:p>
          <a:endParaRPr lang="tr-TR"/>
        </a:p>
      </dgm:t>
    </dgm:pt>
    <dgm:pt modelId="{3D675221-6E8A-4BD2-B46F-675FB629289C}">
      <dgm:prSet phldrT="[Metin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Dünyaca Bilinen Şaraplık Üzüm</a:t>
          </a:r>
          <a:endParaRPr lang="tr-TR" dirty="0"/>
        </a:p>
      </dgm:t>
    </dgm:pt>
    <dgm:pt modelId="{8EAB89A7-EC73-4F6F-B5C3-FAC1F64880C1}" type="parTrans" cxnId="{2240E3B5-F460-4471-A53F-B4360FFDB206}">
      <dgm:prSet/>
      <dgm:spPr/>
      <dgm:t>
        <a:bodyPr/>
        <a:lstStyle/>
        <a:p>
          <a:endParaRPr lang="tr-TR"/>
        </a:p>
      </dgm:t>
    </dgm:pt>
    <dgm:pt modelId="{0118C7F8-D89B-486B-B189-1364F22FC4FA}" type="sibTrans" cxnId="{2240E3B5-F460-4471-A53F-B4360FFDB206}">
      <dgm:prSet/>
      <dgm:spPr/>
      <dgm:t>
        <a:bodyPr/>
        <a:lstStyle/>
        <a:p>
          <a:endParaRPr lang="tr-TR"/>
        </a:p>
      </dgm:t>
    </dgm:pt>
    <dgm:pt modelId="{96B65243-10CE-43FC-99B6-499F331C5FAF}">
      <dgm:prSet phldrT="[Metin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ENDEMİK ÜRÜNLER</a:t>
          </a:r>
          <a:endParaRPr lang="tr-TR" dirty="0"/>
        </a:p>
      </dgm:t>
    </dgm:pt>
    <dgm:pt modelId="{6C74FE77-FF39-4893-8DC1-8C3A96221D73}" type="parTrans" cxnId="{F0DF3AB7-9FD9-4F9E-8811-05A274575692}">
      <dgm:prSet/>
      <dgm:spPr/>
      <dgm:t>
        <a:bodyPr/>
        <a:lstStyle/>
        <a:p>
          <a:endParaRPr lang="tr-TR"/>
        </a:p>
      </dgm:t>
    </dgm:pt>
    <dgm:pt modelId="{AD8E4DAA-6FF8-45EC-9414-1DA6FF002DCF}" type="sibTrans" cxnId="{F0DF3AB7-9FD9-4F9E-8811-05A274575692}">
      <dgm:prSet/>
      <dgm:spPr/>
      <dgm:t>
        <a:bodyPr/>
        <a:lstStyle/>
        <a:p>
          <a:endParaRPr lang="tr-TR"/>
        </a:p>
      </dgm:t>
    </dgm:pt>
    <dgm:pt modelId="{5CE94417-57AE-47EB-8993-31800E3EE045}">
      <dgm:prSet phldrT="[Metin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Yedi Çeşit Endemik Buğday Türü</a:t>
          </a:r>
          <a:endParaRPr lang="tr-TR" dirty="0"/>
        </a:p>
      </dgm:t>
    </dgm:pt>
    <dgm:pt modelId="{D72FD9D2-E51A-4EBE-859D-A96F7EDA8D99}" type="parTrans" cxnId="{F82DA518-181E-4308-B0B8-BEFB79338DA1}">
      <dgm:prSet/>
      <dgm:spPr/>
      <dgm:t>
        <a:bodyPr/>
        <a:lstStyle/>
        <a:p>
          <a:endParaRPr lang="tr-TR"/>
        </a:p>
      </dgm:t>
    </dgm:pt>
    <dgm:pt modelId="{430E8BFA-959C-4108-BDD4-7D629C31756E}" type="sibTrans" cxnId="{F82DA518-181E-4308-B0B8-BEFB79338DA1}">
      <dgm:prSet/>
      <dgm:spPr/>
      <dgm:t>
        <a:bodyPr/>
        <a:lstStyle/>
        <a:p>
          <a:endParaRPr lang="tr-TR"/>
        </a:p>
      </dgm:t>
    </dgm:pt>
    <dgm:pt modelId="{47EBF93B-469C-4645-8892-C94130E80B00}">
      <dgm:prSet phldrT="[Metin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Mercimeğin Gen Kaynağı</a:t>
          </a:r>
          <a:endParaRPr lang="tr-TR" dirty="0"/>
        </a:p>
      </dgm:t>
    </dgm:pt>
    <dgm:pt modelId="{B68480D1-582B-4ED2-97CE-7B381AD6FCE6}" type="parTrans" cxnId="{1092E5EE-235D-4316-8970-FA622F6218BB}">
      <dgm:prSet/>
      <dgm:spPr/>
      <dgm:t>
        <a:bodyPr/>
        <a:lstStyle/>
        <a:p>
          <a:endParaRPr lang="tr-TR"/>
        </a:p>
      </dgm:t>
    </dgm:pt>
    <dgm:pt modelId="{703A2EF5-3ED3-4088-91C9-23E4FD035656}" type="sibTrans" cxnId="{1092E5EE-235D-4316-8970-FA622F6218BB}">
      <dgm:prSet/>
      <dgm:spPr/>
      <dgm:t>
        <a:bodyPr/>
        <a:lstStyle/>
        <a:p>
          <a:endParaRPr lang="tr-TR"/>
        </a:p>
      </dgm:t>
    </dgm:pt>
    <dgm:pt modelId="{1066C33B-ECCC-4A2C-A38E-3E3E6B9BC53E}" type="pres">
      <dgm:prSet presAssocID="{A2F429EB-18B2-4B04-9F1C-B0D56750B0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7342279-4448-4E59-9164-D606B0B3D97F}" type="pres">
      <dgm:prSet presAssocID="{4DEC36DC-01AD-4056-A01E-2FAF99BFBCE3}" presName="root1" presStyleCnt="0"/>
      <dgm:spPr/>
    </dgm:pt>
    <dgm:pt modelId="{65259437-7CDA-4469-8F0E-621F5E262EFA}" type="pres">
      <dgm:prSet presAssocID="{4DEC36DC-01AD-4056-A01E-2FAF99BFBCE3}" presName="LevelOneTextNode" presStyleLbl="node0" presStyleIdx="0" presStyleCnt="1" custScaleX="217495" custLinFactX="-21432" custLinFactNeighborX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3E8DBF-2E64-40D8-8F12-F03931708BBF}" type="pres">
      <dgm:prSet presAssocID="{4DEC36DC-01AD-4056-A01E-2FAF99BFBCE3}" presName="level2hierChild" presStyleCnt="0"/>
      <dgm:spPr/>
    </dgm:pt>
    <dgm:pt modelId="{F97B7FA7-E84E-41E4-97E7-5948D4E73D57}" type="pres">
      <dgm:prSet presAssocID="{24B960D8-0785-45A7-BB10-2AC165EECBB2}" presName="conn2-1" presStyleLbl="parChTrans1D2" presStyleIdx="0" presStyleCnt="4"/>
      <dgm:spPr/>
    </dgm:pt>
    <dgm:pt modelId="{DED8B449-772D-4968-A236-B21755A1D1DC}" type="pres">
      <dgm:prSet presAssocID="{24B960D8-0785-45A7-BB10-2AC165EECBB2}" presName="connTx" presStyleLbl="parChTrans1D2" presStyleIdx="0" presStyleCnt="4"/>
      <dgm:spPr/>
    </dgm:pt>
    <dgm:pt modelId="{8FE31AA2-224C-4AD0-A3BF-CE48FD0C6A17}" type="pres">
      <dgm:prSet presAssocID="{90DDB8FB-85E3-4A1B-AF24-371160756BC3}" presName="root2" presStyleCnt="0"/>
      <dgm:spPr/>
    </dgm:pt>
    <dgm:pt modelId="{690DF7B7-7E91-4006-BC6F-38E7506F1DD6}" type="pres">
      <dgm:prSet presAssocID="{90DDB8FB-85E3-4A1B-AF24-371160756BC3}" presName="LevelTwoTextNode" presStyleLbl="node2" presStyleIdx="0" presStyleCnt="4" custScaleX="115469" custScaleY="14287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1AD961-F896-4F50-8D48-EDDEEA6B8759}" type="pres">
      <dgm:prSet presAssocID="{90DDB8FB-85E3-4A1B-AF24-371160756BC3}" presName="level3hierChild" presStyleCnt="0"/>
      <dgm:spPr/>
    </dgm:pt>
    <dgm:pt modelId="{AA6652D4-5DD9-4115-BD27-B3EE15717789}" type="pres">
      <dgm:prSet presAssocID="{8EAB89A7-EC73-4F6F-B5C3-FAC1F64880C1}" presName="conn2-1" presStyleLbl="parChTrans1D3" presStyleIdx="0" presStyleCnt="7"/>
      <dgm:spPr/>
    </dgm:pt>
    <dgm:pt modelId="{78911E47-C41A-4E54-9689-CA068E63EAD3}" type="pres">
      <dgm:prSet presAssocID="{8EAB89A7-EC73-4F6F-B5C3-FAC1F64880C1}" presName="connTx" presStyleLbl="parChTrans1D3" presStyleIdx="0" presStyleCnt="7"/>
      <dgm:spPr/>
    </dgm:pt>
    <dgm:pt modelId="{CBF2460D-490C-421D-97B8-4BD7DDB780BD}" type="pres">
      <dgm:prSet presAssocID="{3D675221-6E8A-4BD2-B46F-675FB629289C}" presName="root2" presStyleCnt="0"/>
      <dgm:spPr/>
    </dgm:pt>
    <dgm:pt modelId="{DA667F51-E233-4FAA-AE53-444D403BC6E7}" type="pres">
      <dgm:prSet presAssocID="{3D675221-6E8A-4BD2-B46F-675FB629289C}" presName="LevelTwoTextNode" presStyleLbl="node3" presStyleIdx="0" presStyleCnt="7" custScaleX="11314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3B4B58-85D3-47CE-8143-8BCA22968447}" type="pres">
      <dgm:prSet presAssocID="{3D675221-6E8A-4BD2-B46F-675FB629289C}" presName="level3hierChild" presStyleCnt="0"/>
      <dgm:spPr/>
    </dgm:pt>
    <dgm:pt modelId="{7EFAF8E6-2B67-4B20-882E-4CD5D741618C}" type="pres">
      <dgm:prSet presAssocID="{4C12EF62-3A1E-40B2-B2DE-9C2141522551}" presName="conn2-1" presStyleLbl="parChTrans1D2" presStyleIdx="1" presStyleCnt="4"/>
      <dgm:spPr/>
    </dgm:pt>
    <dgm:pt modelId="{4ED90A27-6C98-4F17-8074-44672717A8BF}" type="pres">
      <dgm:prSet presAssocID="{4C12EF62-3A1E-40B2-B2DE-9C2141522551}" presName="connTx" presStyleLbl="parChTrans1D2" presStyleIdx="1" presStyleCnt="4"/>
      <dgm:spPr/>
    </dgm:pt>
    <dgm:pt modelId="{078155AD-CDA4-4668-86E3-D44EEBC1F802}" type="pres">
      <dgm:prSet presAssocID="{8DD678B8-FE37-4EB0-B7BD-8749BC84980A}" presName="root2" presStyleCnt="0"/>
      <dgm:spPr/>
    </dgm:pt>
    <dgm:pt modelId="{D4637FE1-9B9D-45C1-A608-AF13DD4B869F}" type="pres">
      <dgm:prSet presAssocID="{8DD678B8-FE37-4EB0-B7BD-8749BC84980A}" presName="LevelTwoTextNode" presStyleLbl="node2" presStyleIdx="1" presStyleCnt="4" custScaleX="115469" custScaleY="142877">
        <dgm:presLayoutVars>
          <dgm:chPref val="3"/>
        </dgm:presLayoutVars>
      </dgm:prSet>
      <dgm:spPr/>
    </dgm:pt>
    <dgm:pt modelId="{494F848F-399C-4B44-AF54-4EBD2FE6BDA9}" type="pres">
      <dgm:prSet presAssocID="{8DD678B8-FE37-4EB0-B7BD-8749BC84980A}" presName="level3hierChild" presStyleCnt="0"/>
      <dgm:spPr/>
    </dgm:pt>
    <dgm:pt modelId="{99B19440-6D17-4AD8-AA1F-033000BCB2D5}" type="pres">
      <dgm:prSet presAssocID="{8CE49B8A-73C1-4724-A738-B7AF2631427D}" presName="conn2-1" presStyleLbl="parChTrans1D3" presStyleIdx="1" presStyleCnt="7"/>
      <dgm:spPr/>
    </dgm:pt>
    <dgm:pt modelId="{792444EF-B489-4C0E-80E3-4099CDDB34DB}" type="pres">
      <dgm:prSet presAssocID="{8CE49B8A-73C1-4724-A738-B7AF2631427D}" presName="connTx" presStyleLbl="parChTrans1D3" presStyleIdx="1" presStyleCnt="7"/>
      <dgm:spPr/>
    </dgm:pt>
    <dgm:pt modelId="{59BA19C5-6F85-4020-B1A0-C8DA85EBE762}" type="pres">
      <dgm:prSet presAssocID="{647F2AF3-22FC-4EFB-9BBE-921AB3F51F83}" presName="root2" presStyleCnt="0"/>
      <dgm:spPr/>
    </dgm:pt>
    <dgm:pt modelId="{11726864-E549-463B-B3C8-DAEA889D8A95}" type="pres">
      <dgm:prSet presAssocID="{647F2AF3-22FC-4EFB-9BBE-921AB3F51F83}" presName="LevelTwoTextNode" presStyleLbl="node3" presStyleIdx="1" presStyleCnt="7" custScaleX="11314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0014989-D723-4EE6-B560-8A0B3180C763}" type="pres">
      <dgm:prSet presAssocID="{647F2AF3-22FC-4EFB-9BBE-921AB3F51F83}" presName="level3hierChild" presStyleCnt="0"/>
      <dgm:spPr/>
    </dgm:pt>
    <dgm:pt modelId="{66FD285D-F867-4111-A815-95CA1FA873AE}" type="pres">
      <dgm:prSet presAssocID="{AC4565E1-EDCC-431F-B9C2-7CAF852C702F}" presName="conn2-1" presStyleLbl="parChTrans1D2" presStyleIdx="2" presStyleCnt="4"/>
      <dgm:spPr/>
    </dgm:pt>
    <dgm:pt modelId="{5BA7463C-264F-4303-A927-8F87D4E74FD6}" type="pres">
      <dgm:prSet presAssocID="{AC4565E1-EDCC-431F-B9C2-7CAF852C702F}" presName="connTx" presStyleLbl="parChTrans1D2" presStyleIdx="2" presStyleCnt="4"/>
      <dgm:spPr/>
    </dgm:pt>
    <dgm:pt modelId="{2CEB0D6B-7DCC-4A65-A584-9475DFB929E1}" type="pres">
      <dgm:prSet presAssocID="{C89DDDC8-1E2F-4B27-AA42-26695E562470}" presName="root2" presStyleCnt="0"/>
      <dgm:spPr/>
    </dgm:pt>
    <dgm:pt modelId="{BD5902F6-8F40-46AD-B15B-24A9CADCF6E0}" type="pres">
      <dgm:prSet presAssocID="{C89DDDC8-1E2F-4B27-AA42-26695E562470}" presName="LevelTwoTextNode" presStyleLbl="node2" presStyleIdx="2" presStyleCnt="4" custScaleX="115469" custScaleY="142877">
        <dgm:presLayoutVars>
          <dgm:chPref val="3"/>
        </dgm:presLayoutVars>
      </dgm:prSet>
      <dgm:spPr/>
    </dgm:pt>
    <dgm:pt modelId="{2673DC15-D4CA-499E-86A3-1A02C660B6D7}" type="pres">
      <dgm:prSet presAssocID="{C89DDDC8-1E2F-4B27-AA42-26695E562470}" presName="level3hierChild" presStyleCnt="0"/>
      <dgm:spPr/>
    </dgm:pt>
    <dgm:pt modelId="{4E8FB18A-1C6B-462D-9B47-FB6904AC8F87}" type="pres">
      <dgm:prSet presAssocID="{92076362-A5C0-41E4-8D0A-8EB8A361E681}" presName="conn2-1" presStyleLbl="parChTrans1D3" presStyleIdx="2" presStyleCnt="7"/>
      <dgm:spPr/>
    </dgm:pt>
    <dgm:pt modelId="{996B1118-A64E-44FD-95EC-0C3BF271D9F4}" type="pres">
      <dgm:prSet presAssocID="{92076362-A5C0-41E4-8D0A-8EB8A361E681}" presName="connTx" presStyleLbl="parChTrans1D3" presStyleIdx="2" presStyleCnt="7"/>
      <dgm:spPr/>
    </dgm:pt>
    <dgm:pt modelId="{65AF783D-1433-4E06-8D69-946D40037871}" type="pres">
      <dgm:prSet presAssocID="{A4D6AB91-6A37-4C40-9B4D-E6BF21FF1FDC}" presName="root2" presStyleCnt="0"/>
      <dgm:spPr/>
    </dgm:pt>
    <dgm:pt modelId="{13A8D6B6-C0AD-4DFA-A419-3A858625A411}" type="pres">
      <dgm:prSet presAssocID="{A4D6AB91-6A37-4C40-9B4D-E6BF21FF1FDC}" presName="LevelTwoTextNode" presStyleLbl="node3" presStyleIdx="2" presStyleCnt="7" custScaleX="11314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3EECC2-C04A-4E34-9426-B0076950CB31}" type="pres">
      <dgm:prSet presAssocID="{A4D6AB91-6A37-4C40-9B4D-E6BF21FF1FDC}" presName="level3hierChild" presStyleCnt="0"/>
      <dgm:spPr/>
    </dgm:pt>
    <dgm:pt modelId="{EAF21E9F-CE09-4170-BC09-C1BDC72200B9}" type="pres">
      <dgm:prSet presAssocID="{D422ECF5-F734-4BF2-867D-BBC92F449E97}" presName="conn2-1" presStyleLbl="parChTrans1D3" presStyleIdx="3" presStyleCnt="7"/>
      <dgm:spPr/>
    </dgm:pt>
    <dgm:pt modelId="{67588040-8285-4CF4-8AED-FD53803A701A}" type="pres">
      <dgm:prSet presAssocID="{D422ECF5-F734-4BF2-867D-BBC92F449E97}" presName="connTx" presStyleLbl="parChTrans1D3" presStyleIdx="3" presStyleCnt="7"/>
      <dgm:spPr/>
    </dgm:pt>
    <dgm:pt modelId="{1DCC0D08-BC0C-4830-85D0-19043E8F7E32}" type="pres">
      <dgm:prSet presAssocID="{68CAB847-DECE-4B51-A2D5-0DBB72140021}" presName="root2" presStyleCnt="0"/>
      <dgm:spPr/>
    </dgm:pt>
    <dgm:pt modelId="{9716BDCD-832A-4816-8C26-984CF8DD2EF2}" type="pres">
      <dgm:prSet presAssocID="{68CAB847-DECE-4B51-A2D5-0DBB72140021}" presName="LevelTwoTextNode" presStyleLbl="node3" presStyleIdx="3" presStyleCnt="7" custScaleX="113141">
        <dgm:presLayoutVars>
          <dgm:chPref val="3"/>
        </dgm:presLayoutVars>
      </dgm:prSet>
      <dgm:spPr/>
    </dgm:pt>
    <dgm:pt modelId="{EC1F2254-725D-434E-84D5-32BC60E6C813}" type="pres">
      <dgm:prSet presAssocID="{68CAB847-DECE-4B51-A2D5-0DBB72140021}" presName="level3hierChild" presStyleCnt="0"/>
      <dgm:spPr/>
    </dgm:pt>
    <dgm:pt modelId="{A1739A96-C049-49BD-869E-2B5E97EB9392}" type="pres">
      <dgm:prSet presAssocID="{F5FDCF5A-0AA0-4EA3-96E6-E64AC45366CA}" presName="conn2-1" presStyleLbl="parChTrans1D3" presStyleIdx="4" presStyleCnt="7"/>
      <dgm:spPr/>
    </dgm:pt>
    <dgm:pt modelId="{2576F803-DAC2-436E-ABAD-B83860F498DA}" type="pres">
      <dgm:prSet presAssocID="{F5FDCF5A-0AA0-4EA3-96E6-E64AC45366CA}" presName="connTx" presStyleLbl="parChTrans1D3" presStyleIdx="4" presStyleCnt="7"/>
      <dgm:spPr/>
    </dgm:pt>
    <dgm:pt modelId="{A1806D96-9DBD-496B-B60E-A4B01C5FA625}" type="pres">
      <dgm:prSet presAssocID="{D7544267-2AE4-4639-B04D-205B6E3540F3}" presName="root2" presStyleCnt="0"/>
      <dgm:spPr/>
    </dgm:pt>
    <dgm:pt modelId="{417DF513-CD48-4E2D-AA9F-E66FEDDDCC29}" type="pres">
      <dgm:prSet presAssocID="{D7544267-2AE4-4639-B04D-205B6E3540F3}" presName="LevelTwoTextNode" presStyleLbl="node3" presStyleIdx="4" presStyleCnt="7" custScaleX="113141">
        <dgm:presLayoutVars>
          <dgm:chPref val="3"/>
        </dgm:presLayoutVars>
      </dgm:prSet>
      <dgm:spPr/>
    </dgm:pt>
    <dgm:pt modelId="{46374828-4F5A-43CE-8FA5-D434BBCE7251}" type="pres">
      <dgm:prSet presAssocID="{D7544267-2AE4-4639-B04D-205B6E3540F3}" presName="level3hierChild" presStyleCnt="0"/>
      <dgm:spPr/>
    </dgm:pt>
    <dgm:pt modelId="{8FA8FF27-C7E7-4250-8C78-BBF052A2EC91}" type="pres">
      <dgm:prSet presAssocID="{6C74FE77-FF39-4893-8DC1-8C3A96221D73}" presName="conn2-1" presStyleLbl="parChTrans1D2" presStyleIdx="3" presStyleCnt="4"/>
      <dgm:spPr/>
    </dgm:pt>
    <dgm:pt modelId="{010C5B01-E134-4CA6-9A3B-28C5EC4FC118}" type="pres">
      <dgm:prSet presAssocID="{6C74FE77-FF39-4893-8DC1-8C3A96221D73}" presName="connTx" presStyleLbl="parChTrans1D2" presStyleIdx="3" presStyleCnt="4"/>
      <dgm:spPr/>
    </dgm:pt>
    <dgm:pt modelId="{0D8E44A8-D337-43C8-AB21-37B1EA141027}" type="pres">
      <dgm:prSet presAssocID="{96B65243-10CE-43FC-99B6-499F331C5FAF}" presName="root2" presStyleCnt="0"/>
      <dgm:spPr/>
    </dgm:pt>
    <dgm:pt modelId="{16D70262-7216-4AEC-A336-B6C738F241F7}" type="pres">
      <dgm:prSet presAssocID="{96B65243-10CE-43FC-99B6-499F331C5FAF}" presName="LevelTwoTextNode" presStyleLbl="node2" presStyleIdx="3" presStyleCnt="4" custScaleX="115469" custScaleY="14287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10CE85-BB27-45DB-8317-2C465A0E8CAC}" type="pres">
      <dgm:prSet presAssocID="{96B65243-10CE-43FC-99B6-499F331C5FAF}" presName="level3hierChild" presStyleCnt="0"/>
      <dgm:spPr/>
    </dgm:pt>
    <dgm:pt modelId="{DD5847FB-8845-4E4D-A4CC-14AD75E36B45}" type="pres">
      <dgm:prSet presAssocID="{D72FD9D2-E51A-4EBE-859D-A96F7EDA8D99}" presName="conn2-1" presStyleLbl="parChTrans1D3" presStyleIdx="5" presStyleCnt="7"/>
      <dgm:spPr/>
    </dgm:pt>
    <dgm:pt modelId="{737C846B-512C-462C-AAE5-B74F329EFC9C}" type="pres">
      <dgm:prSet presAssocID="{D72FD9D2-E51A-4EBE-859D-A96F7EDA8D99}" presName="connTx" presStyleLbl="parChTrans1D3" presStyleIdx="5" presStyleCnt="7"/>
      <dgm:spPr/>
    </dgm:pt>
    <dgm:pt modelId="{2E385142-FBA6-499A-85F6-7EF7ED7B400D}" type="pres">
      <dgm:prSet presAssocID="{5CE94417-57AE-47EB-8993-31800E3EE045}" presName="root2" presStyleCnt="0"/>
      <dgm:spPr/>
    </dgm:pt>
    <dgm:pt modelId="{1CE42345-549E-454E-A7AE-6AE7ED1B4F3E}" type="pres">
      <dgm:prSet presAssocID="{5CE94417-57AE-47EB-8993-31800E3EE045}" presName="LevelTwoTextNode" presStyleLbl="node3" presStyleIdx="5" presStyleCnt="7" custScaleX="11314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D95CEA3-3509-4B24-9248-93E773BE7BF6}" type="pres">
      <dgm:prSet presAssocID="{5CE94417-57AE-47EB-8993-31800E3EE045}" presName="level3hierChild" presStyleCnt="0"/>
      <dgm:spPr/>
    </dgm:pt>
    <dgm:pt modelId="{95648DB7-8BC0-4299-97D8-48C0EFB629B2}" type="pres">
      <dgm:prSet presAssocID="{B68480D1-582B-4ED2-97CE-7B381AD6FCE6}" presName="conn2-1" presStyleLbl="parChTrans1D3" presStyleIdx="6" presStyleCnt="7"/>
      <dgm:spPr/>
    </dgm:pt>
    <dgm:pt modelId="{090E31E4-4F28-4FD7-81FE-3B6D051CD72A}" type="pres">
      <dgm:prSet presAssocID="{B68480D1-582B-4ED2-97CE-7B381AD6FCE6}" presName="connTx" presStyleLbl="parChTrans1D3" presStyleIdx="6" presStyleCnt="7"/>
      <dgm:spPr/>
    </dgm:pt>
    <dgm:pt modelId="{795B8A81-AE67-458A-B7B9-666405EBC708}" type="pres">
      <dgm:prSet presAssocID="{47EBF93B-469C-4645-8892-C94130E80B00}" presName="root2" presStyleCnt="0"/>
      <dgm:spPr/>
    </dgm:pt>
    <dgm:pt modelId="{31369AE1-6D4B-4691-AFCF-FD16A91ED68D}" type="pres">
      <dgm:prSet presAssocID="{47EBF93B-469C-4645-8892-C94130E80B00}" presName="LevelTwoTextNode" presStyleLbl="node3" presStyleIdx="6" presStyleCnt="7" custScaleX="113141">
        <dgm:presLayoutVars>
          <dgm:chPref val="3"/>
        </dgm:presLayoutVars>
      </dgm:prSet>
      <dgm:spPr/>
    </dgm:pt>
    <dgm:pt modelId="{78D7FA6C-7F4E-4C25-B15E-31626C202275}" type="pres">
      <dgm:prSet presAssocID="{47EBF93B-469C-4645-8892-C94130E80B00}" presName="level3hierChild" presStyleCnt="0"/>
      <dgm:spPr/>
    </dgm:pt>
  </dgm:ptLst>
  <dgm:cxnLst>
    <dgm:cxn modelId="{1092E5EE-235D-4316-8970-FA622F6218BB}" srcId="{96B65243-10CE-43FC-99B6-499F331C5FAF}" destId="{47EBF93B-469C-4645-8892-C94130E80B00}" srcOrd="1" destOrd="0" parTransId="{B68480D1-582B-4ED2-97CE-7B381AD6FCE6}" sibTransId="{703A2EF5-3ED3-4088-91C9-23E4FD035656}"/>
    <dgm:cxn modelId="{B486D3B2-69AA-4357-ADB1-B01A60EFEBA4}" type="presOf" srcId="{8DD678B8-FE37-4EB0-B7BD-8749BC84980A}" destId="{D4637FE1-9B9D-45C1-A608-AF13DD4B869F}" srcOrd="0" destOrd="0" presId="urn:microsoft.com/office/officeart/2008/layout/HorizontalMultiLevelHierarchy"/>
    <dgm:cxn modelId="{F8E11D95-C18D-4D92-A8AF-058DBE860D9F}" type="presOf" srcId="{8EAB89A7-EC73-4F6F-B5C3-FAC1F64880C1}" destId="{78911E47-C41A-4E54-9689-CA068E63EAD3}" srcOrd="1" destOrd="0" presId="urn:microsoft.com/office/officeart/2008/layout/HorizontalMultiLevelHierarchy"/>
    <dgm:cxn modelId="{E95701B0-6E26-4AAB-B4EC-6F192E76BBB4}" type="presOf" srcId="{D422ECF5-F734-4BF2-867D-BBC92F449E97}" destId="{67588040-8285-4CF4-8AED-FD53803A701A}" srcOrd="1" destOrd="0" presId="urn:microsoft.com/office/officeart/2008/layout/HorizontalMultiLevelHierarchy"/>
    <dgm:cxn modelId="{243434AC-DA33-4D66-9A99-BF5DE6B20F4F}" type="presOf" srcId="{47EBF93B-469C-4645-8892-C94130E80B00}" destId="{31369AE1-6D4B-4691-AFCF-FD16A91ED68D}" srcOrd="0" destOrd="0" presId="urn:microsoft.com/office/officeart/2008/layout/HorizontalMultiLevelHierarchy"/>
    <dgm:cxn modelId="{DCE5E744-9E2D-495E-AB13-5167BBF31026}" type="presOf" srcId="{4C12EF62-3A1E-40B2-B2DE-9C2141522551}" destId="{7EFAF8E6-2B67-4B20-882E-4CD5D741618C}" srcOrd="0" destOrd="0" presId="urn:microsoft.com/office/officeart/2008/layout/HorizontalMultiLevelHierarchy"/>
    <dgm:cxn modelId="{A84BA995-03A0-469E-8234-2CE10B7CEC52}" type="presOf" srcId="{90DDB8FB-85E3-4A1B-AF24-371160756BC3}" destId="{690DF7B7-7E91-4006-BC6F-38E7506F1DD6}" srcOrd="0" destOrd="0" presId="urn:microsoft.com/office/officeart/2008/layout/HorizontalMultiLevelHierarchy"/>
    <dgm:cxn modelId="{80904104-8918-4179-A9A0-248F42136744}" type="presOf" srcId="{AC4565E1-EDCC-431F-B9C2-7CAF852C702F}" destId="{5BA7463C-264F-4303-A927-8F87D4E74FD6}" srcOrd="1" destOrd="0" presId="urn:microsoft.com/office/officeart/2008/layout/HorizontalMultiLevelHierarchy"/>
    <dgm:cxn modelId="{2240E3B5-F460-4471-A53F-B4360FFDB206}" srcId="{90DDB8FB-85E3-4A1B-AF24-371160756BC3}" destId="{3D675221-6E8A-4BD2-B46F-675FB629289C}" srcOrd="0" destOrd="0" parTransId="{8EAB89A7-EC73-4F6F-B5C3-FAC1F64880C1}" sibTransId="{0118C7F8-D89B-486B-B189-1364F22FC4FA}"/>
    <dgm:cxn modelId="{E3B51BCB-C15C-4257-90FA-A30945D73905}" type="presOf" srcId="{96B65243-10CE-43FC-99B6-499F331C5FAF}" destId="{16D70262-7216-4AEC-A336-B6C738F241F7}" srcOrd="0" destOrd="0" presId="urn:microsoft.com/office/officeart/2008/layout/HorizontalMultiLevelHierarchy"/>
    <dgm:cxn modelId="{F055BF4F-A755-410C-9034-44C2757B9243}" srcId="{C89DDDC8-1E2F-4B27-AA42-26695E562470}" destId="{D7544267-2AE4-4639-B04D-205B6E3540F3}" srcOrd="2" destOrd="0" parTransId="{F5FDCF5A-0AA0-4EA3-96E6-E64AC45366CA}" sibTransId="{A4488EF6-045F-4A5E-A972-F461C095B0E5}"/>
    <dgm:cxn modelId="{C8F00673-8700-4B46-BE3B-4B04BED79FBA}" srcId="{C89DDDC8-1E2F-4B27-AA42-26695E562470}" destId="{A4D6AB91-6A37-4C40-9B4D-E6BF21FF1FDC}" srcOrd="0" destOrd="0" parTransId="{92076362-A5C0-41E4-8D0A-8EB8A361E681}" sibTransId="{F004346E-994B-4B1F-AB5B-13F9D72B250A}"/>
    <dgm:cxn modelId="{F0DF3AB7-9FD9-4F9E-8811-05A274575692}" srcId="{4DEC36DC-01AD-4056-A01E-2FAF99BFBCE3}" destId="{96B65243-10CE-43FC-99B6-499F331C5FAF}" srcOrd="3" destOrd="0" parTransId="{6C74FE77-FF39-4893-8DC1-8C3A96221D73}" sibTransId="{AD8E4DAA-6FF8-45EC-9414-1DA6FF002DCF}"/>
    <dgm:cxn modelId="{603198D8-CFAE-48E0-B736-0362E360011C}" srcId="{4DEC36DC-01AD-4056-A01E-2FAF99BFBCE3}" destId="{90DDB8FB-85E3-4A1B-AF24-371160756BC3}" srcOrd="0" destOrd="0" parTransId="{24B960D8-0785-45A7-BB10-2AC165EECBB2}" sibTransId="{78140FC6-61DE-45CC-886A-D5968056796D}"/>
    <dgm:cxn modelId="{B04BEB13-F0B9-42A1-B391-2327DC7AB4AA}" type="presOf" srcId="{3D675221-6E8A-4BD2-B46F-675FB629289C}" destId="{DA667F51-E233-4FAA-AE53-444D403BC6E7}" srcOrd="0" destOrd="0" presId="urn:microsoft.com/office/officeart/2008/layout/HorizontalMultiLevelHierarchy"/>
    <dgm:cxn modelId="{7A0BA577-1771-4B3C-AE02-A38ABD2D572D}" srcId="{4DEC36DC-01AD-4056-A01E-2FAF99BFBCE3}" destId="{8DD678B8-FE37-4EB0-B7BD-8749BC84980A}" srcOrd="1" destOrd="0" parTransId="{4C12EF62-3A1E-40B2-B2DE-9C2141522551}" sibTransId="{1FFE2668-B51B-4B08-B5E6-EB2C958A09E2}"/>
    <dgm:cxn modelId="{18087EBE-4796-495E-BE68-7643D0B828FF}" type="presOf" srcId="{6C74FE77-FF39-4893-8DC1-8C3A96221D73}" destId="{8FA8FF27-C7E7-4250-8C78-BBF052A2EC91}" srcOrd="0" destOrd="0" presId="urn:microsoft.com/office/officeart/2008/layout/HorizontalMultiLevelHierarchy"/>
    <dgm:cxn modelId="{A07D18E4-36A1-4ED7-B39F-4121827DCD7C}" type="presOf" srcId="{F5FDCF5A-0AA0-4EA3-96E6-E64AC45366CA}" destId="{2576F803-DAC2-436E-ABAD-B83860F498DA}" srcOrd="1" destOrd="0" presId="urn:microsoft.com/office/officeart/2008/layout/HorizontalMultiLevelHierarchy"/>
    <dgm:cxn modelId="{F50F7058-170D-4B6E-BDD6-186015CAD71D}" type="presOf" srcId="{B68480D1-582B-4ED2-97CE-7B381AD6FCE6}" destId="{090E31E4-4F28-4FD7-81FE-3B6D051CD72A}" srcOrd="1" destOrd="0" presId="urn:microsoft.com/office/officeart/2008/layout/HorizontalMultiLevelHierarchy"/>
    <dgm:cxn modelId="{F82DA518-181E-4308-B0B8-BEFB79338DA1}" srcId="{96B65243-10CE-43FC-99B6-499F331C5FAF}" destId="{5CE94417-57AE-47EB-8993-31800E3EE045}" srcOrd="0" destOrd="0" parTransId="{D72FD9D2-E51A-4EBE-859D-A96F7EDA8D99}" sibTransId="{430E8BFA-959C-4108-BDD4-7D629C31756E}"/>
    <dgm:cxn modelId="{02DC6C5E-A0A8-4032-94ED-22890D7F0334}" type="presOf" srcId="{A4D6AB91-6A37-4C40-9B4D-E6BF21FF1FDC}" destId="{13A8D6B6-C0AD-4DFA-A419-3A858625A411}" srcOrd="0" destOrd="0" presId="urn:microsoft.com/office/officeart/2008/layout/HorizontalMultiLevelHierarchy"/>
    <dgm:cxn modelId="{CE3ADDE3-EA0A-49F4-B96E-DD1D6F9E412D}" type="presOf" srcId="{D422ECF5-F734-4BF2-867D-BBC92F449E97}" destId="{EAF21E9F-CE09-4170-BC09-C1BDC72200B9}" srcOrd="0" destOrd="0" presId="urn:microsoft.com/office/officeart/2008/layout/HorizontalMultiLevelHierarchy"/>
    <dgm:cxn modelId="{E3648757-AB38-44D0-A574-1D96302806FF}" type="presOf" srcId="{68CAB847-DECE-4B51-A2D5-0DBB72140021}" destId="{9716BDCD-832A-4816-8C26-984CF8DD2EF2}" srcOrd="0" destOrd="0" presId="urn:microsoft.com/office/officeart/2008/layout/HorizontalMultiLevelHierarchy"/>
    <dgm:cxn modelId="{DF277BC3-5BA4-4061-AA12-4B32968EA301}" type="presOf" srcId="{92076362-A5C0-41E4-8D0A-8EB8A361E681}" destId="{4E8FB18A-1C6B-462D-9B47-FB6904AC8F87}" srcOrd="0" destOrd="0" presId="urn:microsoft.com/office/officeart/2008/layout/HorizontalMultiLevelHierarchy"/>
    <dgm:cxn modelId="{35F4F8A5-79D5-4037-A0D3-0AE7C5210852}" type="presOf" srcId="{4C12EF62-3A1E-40B2-B2DE-9C2141522551}" destId="{4ED90A27-6C98-4F17-8074-44672717A8BF}" srcOrd="1" destOrd="0" presId="urn:microsoft.com/office/officeart/2008/layout/HorizontalMultiLevelHierarchy"/>
    <dgm:cxn modelId="{09D110A4-441B-46B5-8683-91F4303430F7}" srcId="{8DD678B8-FE37-4EB0-B7BD-8749BC84980A}" destId="{647F2AF3-22FC-4EFB-9BBE-921AB3F51F83}" srcOrd="0" destOrd="0" parTransId="{8CE49B8A-73C1-4724-A738-B7AF2631427D}" sibTransId="{95F9B041-5941-4D4F-9B6F-EDD2A72D6F55}"/>
    <dgm:cxn modelId="{DC0C4B27-6A33-48B8-BEF0-62443D6687EE}" type="presOf" srcId="{D72FD9D2-E51A-4EBE-859D-A96F7EDA8D99}" destId="{DD5847FB-8845-4E4D-A4CC-14AD75E36B45}" srcOrd="0" destOrd="0" presId="urn:microsoft.com/office/officeart/2008/layout/HorizontalMultiLevelHierarchy"/>
    <dgm:cxn modelId="{9E30984C-B1CA-4179-9239-309555C41599}" type="presOf" srcId="{AC4565E1-EDCC-431F-B9C2-7CAF852C702F}" destId="{66FD285D-F867-4111-A815-95CA1FA873AE}" srcOrd="0" destOrd="0" presId="urn:microsoft.com/office/officeart/2008/layout/HorizontalMultiLevelHierarchy"/>
    <dgm:cxn modelId="{65EB9B25-3AF6-4D48-A887-AFE92907D53B}" type="presOf" srcId="{C89DDDC8-1E2F-4B27-AA42-26695E562470}" destId="{BD5902F6-8F40-46AD-B15B-24A9CADCF6E0}" srcOrd="0" destOrd="0" presId="urn:microsoft.com/office/officeart/2008/layout/HorizontalMultiLevelHierarchy"/>
    <dgm:cxn modelId="{092B2587-9E4E-471A-937E-D283CB6ED6EB}" type="presOf" srcId="{4DEC36DC-01AD-4056-A01E-2FAF99BFBCE3}" destId="{65259437-7CDA-4469-8F0E-621F5E262EFA}" srcOrd="0" destOrd="0" presId="urn:microsoft.com/office/officeart/2008/layout/HorizontalMultiLevelHierarchy"/>
    <dgm:cxn modelId="{DFFCF292-DA34-4B48-9EAD-0AF4C6515938}" type="presOf" srcId="{D72FD9D2-E51A-4EBE-859D-A96F7EDA8D99}" destId="{737C846B-512C-462C-AAE5-B74F329EFC9C}" srcOrd="1" destOrd="0" presId="urn:microsoft.com/office/officeart/2008/layout/HorizontalMultiLevelHierarchy"/>
    <dgm:cxn modelId="{1020108E-A3BD-4E0F-B0ED-5520AB450CFB}" type="presOf" srcId="{647F2AF3-22FC-4EFB-9BBE-921AB3F51F83}" destId="{11726864-E549-463B-B3C8-DAEA889D8A95}" srcOrd="0" destOrd="0" presId="urn:microsoft.com/office/officeart/2008/layout/HorizontalMultiLevelHierarchy"/>
    <dgm:cxn modelId="{B614C53B-75C8-4F09-A481-EC31F6C8F168}" srcId="{4DEC36DC-01AD-4056-A01E-2FAF99BFBCE3}" destId="{C89DDDC8-1E2F-4B27-AA42-26695E562470}" srcOrd="2" destOrd="0" parTransId="{AC4565E1-EDCC-431F-B9C2-7CAF852C702F}" sibTransId="{DD4ADFAA-C3B6-492A-9958-3C3EB1BA453F}"/>
    <dgm:cxn modelId="{BC18124A-8403-4E08-AD6A-C15CEB0EC3B7}" type="presOf" srcId="{5CE94417-57AE-47EB-8993-31800E3EE045}" destId="{1CE42345-549E-454E-A7AE-6AE7ED1B4F3E}" srcOrd="0" destOrd="0" presId="urn:microsoft.com/office/officeart/2008/layout/HorizontalMultiLevelHierarchy"/>
    <dgm:cxn modelId="{D7427EC4-50C3-45E4-83D6-72F7B5383AE2}" type="presOf" srcId="{F5FDCF5A-0AA0-4EA3-96E6-E64AC45366CA}" destId="{A1739A96-C049-49BD-869E-2B5E97EB9392}" srcOrd="0" destOrd="0" presId="urn:microsoft.com/office/officeart/2008/layout/HorizontalMultiLevelHierarchy"/>
    <dgm:cxn modelId="{1F7ED0D1-9CD1-48BE-830F-98DC84EC6C92}" type="presOf" srcId="{D7544267-2AE4-4639-B04D-205B6E3540F3}" destId="{417DF513-CD48-4E2D-AA9F-E66FEDDDCC29}" srcOrd="0" destOrd="0" presId="urn:microsoft.com/office/officeart/2008/layout/HorizontalMultiLevelHierarchy"/>
    <dgm:cxn modelId="{E817C163-0B74-40F1-9D5A-FECD1AB113F1}" type="presOf" srcId="{24B960D8-0785-45A7-BB10-2AC165EECBB2}" destId="{DED8B449-772D-4968-A236-B21755A1D1DC}" srcOrd="1" destOrd="0" presId="urn:microsoft.com/office/officeart/2008/layout/HorizontalMultiLevelHierarchy"/>
    <dgm:cxn modelId="{5F8CEFFB-926B-4205-9C35-C53E3E7F7386}" srcId="{C89DDDC8-1E2F-4B27-AA42-26695E562470}" destId="{68CAB847-DECE-4B51-A2D5-0DBB72140021}" srcOrd="1" destOrd="0" parTransId="{D422ECF5-F734-4BF2-867D-BBC92F449E97}" sibTransId="{8C559FDF-13D9-4B35-BA02-5E786ED679F7}"/>
    <dgm:cxn modelId="{0B43E95F-B096-4C7B-BD51-35C9C9A99668}" type="presOf" srcId="{8CE49B8A-73C1-4724-A738-B7AF2631427D}" destId="{792444EF-B489-4C0E-80E3-4099CDDB34DB}" srcOrd="1" destOrd="0" presId="urn:microsoft.com/office/officeart/2008/layout/HorizontalMultiLevelHierarchy"/>
    <dgm:cxn modelId="{B122C52C-8820-42A7-ACCA-D957EDCC2B48}" type="presOf" srcId="{B68480D1-582B-4ED2-97CE-7B381AD6FCE6}" destId="{95648DB7-8BC0-4299-97D8-48C0EFB629B2}" srcOrd="0" destOrd="0" presId="urn:microsoft.com/office/officeart/2008/layout/HorizontalMultiLevelHierarchy"/>
    <dgm:cxn modelId="{4987BBEA-5BC1-4578-900D-A7554AAF2A74}" srcId="{A2F429EB-18B2-4B04-9F1C-B0D56750B023}" destId="{4DEC36DC-01AD-4056-A01E-2FAF99BFBCE3}" srcOrd="0" destOrd="0" parTransId="{E4CBFCE5-917E-4746-8AA3-852C7EB0C2D3}" sibTransId="{D1142C84-EECE-487F-B411-3D9C0C94AA1E}"/>
    <dgm:cxn modelId="{EDF008EA-23FE-4AB7-A72B-12521D5A7DB6}" type="presOf" srcId="{A2F429EB-18B2-4B04-9F1C-B0D56750B023}" destId="{1066C33B-ECCC-4A2C-A38E-3E3E6B9BC53E}" srcOrd="0" destOrd="0" presId="urn:microsoft.com/office/officeart/2008/layout/HorizontalMultiLevelHierarchy"/>
    <dgm:cxn modelId="{32FC6DBC-4D43-4396-BD06-9842DFFB189F}" type="presOf" srcId="{8EAB89A7-EC73-4F6F-B5C3-FAC1F64880C1}" destId="{AA6652D4-5DD9-4115-BD27-B3EE15717789}" srcOrd="0" destOrd="0" presId="urn:microsoft.com/office/officeart/2008/layout/HorizontalMultiLevelHierarchy"/>
    <dgm:cxn modelId="{43B2B4B8-43FF-4133-8B0E-88A90EC37B77}" type="presOf" srcId="{8CE49B8A-73C1-4724-A738-B7AF2631427D}" destId="{99B19440-6D17-4AD8-AA1F-033000BCB2D5}" srcOrd="0" destOrd="0" presId="urn:microsoft.com/office/officeart/2008/layout/HorizontalMultiLevelHierarchy"/>
    <dgm:cxn modelId="{8DE2ED05-226C-44C3-8163-4C14A5E5A176}" type="presOf" srcId="{24B960D8-0785-45A7-BB10-2AC165EECBB2}" destId="{F97B7FA7-E84E-41E4-97E7-5948D4E73D57}" srcOrd="0" destOrd="0" presId="urn:microsoft.com/office/officeart/2008/layout/HorizontalMultiLevelHierarchy"/>
    <dgm:cxn modelId="{C74200C3-6141-4AC4-BD62-E485521AAF46}" type="presOf" srcId="{6C74FE77-FF39-4893-8DC1-8C3A96221D73}" destId="{010C5B01-E134-4CA6-9A3B-28C5EC4FC118}" srcOrd="1" destOrd="0" presId="urn:microsoft.com/office/officeart/2008/layout/HorizontalMultiLevelHierarchy"/>
    <dgm:cxn modelId="{BA1D2224-B341-4F60-816F-769ADE30FC9B}" type="presOf" srcId="{92076362-A5C0-41E4-8D0A-8EB8A361E681}" destId="{996B1118-A64E-44FD-95EC-0C3BF271D9F4}" srcOrd="1" destOrd="0" presId="urn:microsoft.com/office/officeart/2008/layout/HorizontalMultiLevelHierarchy"/>
    <dgm:cxn modelId="{3CAC7C2A-9234-4271-A07A-EE560E48B4CF}" type="presParOf" srcId="{1066C33B-ECCC-4A2C-A38E-3E3E6B9BC53E}" destId="{97342279-4448-4E59-9164-D606B0B3D97F}" srcOrd="0" destOrd="0" presId="urn:microsoft.com/office/officeart/2008/layout/HorizontalMultiLevelHierarchy"/>
    <dgm:cxn modelId="{D815E2FF-5168-4D39-81C1-0C5F51DA4AFA}" type="presParOf" srcId="{97342279-4448-4E59-9164-D606B0B3D97F}" destId="{65259437-7CDA-4469-8F0E-621F5E262EFA}" srcOrd="0" destOrd="0" presId="urn:microsoft.com/office/officeart/2008/layout/HorizontalMultiLevelHierarchy"/>
    <dgm:cxn modelId="{1D52A11C-17BD-4401-8AE5-18F05957F5BD}" type="presParOf" srcId="{97342279-4448-4E59-9164-D606B0B3D97F}" destId="{8C3E8DBF-2E64-40D8-8F12-F03931708BBF}" srcOrd="1" destOrd="0" presId="urn:microsoft.com/office/officeart/2008/layout/HorizontalMultiLevelHierarchy"/>
    <dgm:cxn modelId="{DBFC6128-3B27-4E18-9F67-97341E53834E}" type="presParOf" srcId="{8C3E8DBF-2E64-40D8-8F12-F03931708BBF}" destId="{F97B7FA7-E84E-41E4-97E7-5948D4E73D57}" srcOrd="0" destOrd="0" presId="urn:microsoft.com/office/officeart/2008/layout/HorizontalMultiLevelHierarchy"/>
    <dgm:cxn modelId="{96D6B0DD-96D4-4385-8002-B0552A30BA17}" type="presParOf" srcId="{F97B7FA7-E84E-41E4-97E7-5948D4E73D57}" destId="{DED8B449-772D-4968-A236-B21755A1D1DC}" srcOrd="0" destOrd="0" presId="urn:microsoft.com/office/officeart/2008/layout/HorizontalMultiLevelHierarchy"/>
    <dgm:cxn modelId="{33954C3C-F28F-4907-8208-7012AC53F2F0}" type="presParOf" srcId="{8C3E8DBF-2E64-40D8-8F12-F03931708BBF}" destId="{8FE31AA2-224C-4AD0-A3BF-CE48FD0C6A17}" srcOrd="1" destOrd="0" presId="urn:microsoft.com/office/officeart/2008/layout/HorizontalMultiLevelHierarchy"/>
    <dgm:cxn modelId="{78EBF324-550E-410D-8C94-3C2CD7DD99EE}" type="presParOf" srcId="{8FE31AA2-224C-4AD0-A3BF-CE48FD0C6A17}" destId="{690DF7B7-7E91-4006-BC6F-38E7506F1DD6}" srcOrd="0" destOrd="0" presId="urn:microsoft.com/office/officeart/2008/layout/HorizontalMultiLevelHierarchy"/>
    <dgm:cxn modelId="{70556312-A564-4C03-BD7F-2AABCC53B666}" type="presParOf" srcId="{8FE31AA2-224C-4AD0-A3BF-CE48FD0C6A17}" destId="{B91AD961-F896-4F50-8D48-EDDEEA6B8759}" srcOrd="1" destOrd="0" presId="urn:microsoft.com/office/officeart/2008/layout/HorizontalMultiLevelHierarchy"/>
    <dgm:cxn modelId="{B984B41B-9E60-4FD3-A75D-E6D1D2D31436}" type="presParOf" srcId="{B91AD961-F896-4F50-8D48-EDDEEA6B8759}" destId="{AA6652D4-5DD9-4115-BD27-B3EE15717789}" srcOrd="0" destOrd="0" presId="urn:microsoft.com/office/officeart/2008/layout/HorizontalMultiLevelHierarchy"/>
    <dgm:cxn modelId="{2D789F72-DF9A-4DDC-904C-D3A2974F880D}" type="presParOf" srcId="{AA6652D4-5DD9-4115-BD27-B3EE15717789}" destId="{78911E47-C41A-4E54-9689-CA068E63EAD3}" srcOrd="0" destOrd="0" presId="urn:microsoft.com/office/officeart/2008/layout/HorizontalMultiLevelHierarchy"/>
    <dgm:cxn modelId="{D4ADD710-E771-46F6-9DE1-73BB71E7FAAD}" type="presParOf" srcId="{B91AD961-F896-4F50-8D48-EDDEEA6B8759}" destId="{CBF2460D-490C-421D-97B8-4BD7DDB780BD}" srcOrd="1" destOrd="0" presId="urn:microsoft.com/office/officeart/2008/layout/HorizontalMultiLevelHierarchy"/>
    <dgm:cxn modelId="{B8480D4A-4BDE-4A28-8FCB-F4F7AB1738B6}" type="presParOf" srcId="{CBF2460D-490C-421D-97B8-4BD7DDB780BD}" destId="{DA667F51-E233-4FAA-AE53-444D403BC6E7}" srcOrd="0" destOrd="0" presId="urn:microsoft.com/office/officeart/2008/layout/HorizontalMultiLevelHierarchy"/>
    <dgm:cxn modelId="{1FFCCAEE-5C63-4564-9BA8-889D54F09E14}" type="presParOf" srcId="{CBF2460D-490C-421D-97B8-4BD7DDB780BD}" destId="{723B4B58-85D3-47CE-8143-8BCA22968447}" srcOrd="1" destOrd="0" presId="urn:microsoft.com/office/officeart/2008/layout/HorizontalMultiLevelHierarchy"/>
    <dgm:cxn modelId="{7A678524-451C-4D58-B2F3-07AE399C505B}" type="presParOf" srcId="{8C3E8DBF-2E64-40D8-8F12-F03931708BBF}" destId="{7EFAF8E6-2B67-4B20-882E-4CD5D741618C}" srcOrd="2" destOrd="0" presId="urn:microsoft.com/office/officeart/2008/layout/HorizontalMultiLevelHierarchy"/>
    <dgm:cxn modelId="{873276B6-0F54-46A5-9876-5D590E6C2FFA}" type="presParOf" srcId="{7EFAF8E6-2B67-4B20-882E-4CD5D741618C}" destId="{4ED90A27-6C98-4F17-8074-44672717A8BF}" srcOrd="0" destOrd="0" presId="urn:microsoft.com/office/officeart/2008/layout/HorizontalMultiLevelHierarchy"/>
    <dgm:cxn modelId="{AEC24ECF-4E2F-43FA-BC08-C8898C3C917D}" type="presParOf" srcId="{8C3E8DBF-2E64-40D8-8F12-F03931708BBF}" destId="{078155AD-CDA4-4668-86E3-D44EEBC1F802}" srcOrd="3" destOrd="0" presId="urn:microsoft.com/office/officeart/2008/layout/HorizontalMultiLevelHierarchy"/>
    <dgm:cxn modelId="{6C98F1AF-A933-4C77-B774-90DD14717EB5}" type="presParOf" srcId="{078155AD-CDA4-4668-86E3-D44EEBC1F802}" destId="{D4637FE1-9B9D-45C1-A608-AF13DD4B869F}" srcOrd="0" destOrd="0" presId="urn:microsoft.com/office/officeart/2008/layout/HorizontalMultiLevelHierarchy"/>
    <dgm:cxn modelId="{83FEAC50-077F-4FF8-91D2-1E0251EE2AAD}" type="presParOf" srcId="{078155AD-CDA4-4668-86E3-D44EEBC1F802}" destId="{494F848F-399C-4B44-AF54-4EBD2FE6BDA9}" srcOrd="1" destOrd="0" presId="urn:microsoft.com/office/officeart/2008/layout/HorizontalMultiLevelHierarchy"/>
    <dgm:cxn modelId="{7785AA16-FA5F-4AC1-9607-BF4D9BB8C679}" type="presParOf" srcId="{494F848F-399C-4B44-AF54-4EBD2FE6BDA9}" destId="{99B19440-6D17-4AD8-AA1F-033000BCB2D5}" srcOrd="0" destOrd="0" presId="urn:microsoft.com/office/officeart/2008/layout/HorizontalMultiLevelHierarchy"/>
    <dgm:cxn modelId="{AE4129D7-718D-431F-820D-DE6A65676418}" type="presParOf" srcId="{99B19440-6D17-4AD8-AA1F-033000BCB2D5}" destId="{792444EF-B489-4C0E-80E3-4099CDDB34DB}" srcOrd="0" destOrd="0" presId="urn:microsoft.com/office/officeart/2008/layout/HorizontalMultiLevelHierarchy"/>
    <dgm:cxn modelId="{C0F71D65-34B7-43FB-B7AE-7F8CFF44F5AF}" type="presParOf" srcId="{494F848F-399C-4B44-AF54-4EBD2FE6BDA9}" destId="{59BA19C5-6F85-4020-B1A0-C8DA85EBE762}" srcOrd="1" destOrd="0" presId="urn:microsoft.com/office/officeart/2008/layout/HorizontalMultiLevelHierarchy"/>
    <dgm:cxn modelId="{FE932D4D-4F89-4D5C-A1A7-AACD7DAF691C}" type="presParOf" srcId="{59BA19C5-6F85-4020-B1A0-C8DA85EBE762}" destId="{11726864-E549-463B-B3C8-DAEA889D8A95}" srcOrd="0" destOrd="0" presId="urn:microsoft.com/office/officeart/2008/layout/HorizontalMultiLevelHierarchy"/>
    <dgm:cxn modelId="{F44D0AA3-B248-432A-A559-0F48DCA003A5}" type="presParOf" srcId="{59BA19C5-6F85-4020-B1A0-C8DA85EBE762}" destId="{90014989-D723-4EE6-B560-8A0B3180C763}" srcOrd="1" destOrd="0" presId="urn:microsoft.com/office/officeart/2008/layout/HorizontalMultiLevelHierarchy"/>
    <dgm:cxn modelId="{B8295153-0E27-405E-B3EE-36C968CF61CD}" type="presParOf" srcId="{8C3E8DBF-2E64-40D8-8F12-F03931708BBF}" destId="{66FD285D-F867-4111-A815-95CA1FA873AE}" srcOrd="4" destOrd="0" presId="urn:microsoft.com/office/officeart/2008/layout/HorizontalMultiLevelHierarchy"/>
    <dgm:cxn modelId="{73641645-5AF9-4AA7-9F7E-EFEA79D8D280}" type="presParOf" srcId="{66FD285D-F867-4111-A815-95CA1FA873AE}" destId="{5BA7463C-264F-4303-A927-8F87D4E74FD6}" srcOrd="0" destOrd="0" presId="urn:microsoft.com/office/officeart/2008/layout/HorizontalMultiLevelHierarchy"/>
    <dgm:cxn modelId="{0EB1356C-6B8E-471B-ACA7-597534FEFEBF}" type="presParOf" srcId="{8C3E8DBF-2E64-40D8-8F12-F03931708BBF}" destId="{2CEB0D6B-7DCC-4A65-A584-9475DFB929E1}" srcOrd="5" destOrd="0" presId="urn:microsoft.com/office/officeart/2008/layout/HorizontalMultiLevelHierarchy"/>
    <dgm:cxn modelId="{66D2D9AD-2C4E-4FD2-9C38-948DEC9CDC34}" type="presParOf" srcId="{2CEB0D6B-7DCC-4A65-A584-9475DFB929E1}" destId="{BD5902F6-8F40-46AD-B15B-24A9CADCF6E0}" srcOrd="0" destOrd="0" presId="urn:microsoft.com/office/officeart/2008/layout/HorizontalMultiLevelHierarchy"/>
    <dgm:cxn modelId="{28D9C2AC-951C-4C81-82A0-6E4D5E88F04A}" type="presParOf" srcId="{2CEB0D6B-7DCC-4A65-A584-9475DFB929E1}" destId="{2673DC15-D4CA-499E-86A3-1A02C660B6D7}" srcOrd="1" destOrd="0" presId="urn:microsoft.com/office/officeart/2008/layout/HorizontalMultiLevelHierarchy"/>
    <dgm:cxn modelId="{4BD1BF2C-A5A8-4918-BBC6-4F9213B5789A}" type="presParOf" srcId="{2673DC15-D4CA-499E-86A3-1A02C660B6D7}" destId="{4E8FB18A-1C6B-462D-9B47-FB6904AC8F87}" srcOrd="0" destOrd="0" presId="urn:microsoft.com/office/officeart/2008/layout/HorizontalMultiLevelHierarchy"/>
    <dgm:cxn modelId="{6225030B-B8F0-4E89-B7C9-D6A2EE9F4D8F}" type="presParOf" srcId="{4E8FB18A-1C6B-462D-9B47-FB6904AC8F87}" destId="{996B1118-A64E-44FD-95EC-0C3BF271D9F4}" srcOrd="0" destOrd="0" presId="urn:microsoft.com/office/officeart/2008/layout/HorizontalMultiLevelHierarchy"/>
    <dgm:cxn modelId="{4ACB4511-812B-4081-A6E0-3398C148043B}" type="presParOf" srcId="{2673DC15-D4CA-499E-86A3-1A02C660B6D7}" destId="{65AF783D-1433-4E06-8D69-946D40037871}" srcOrd="1" destOrd="0" presId="urn:microsoft.com/office/officeart/2008/layout/HorizontalMultiLevelHierarchy"/>
    <dgm:cxn modelId="{F63F3036-A7DE-4A88-920B-42AA7AAA8811}" type="presParOf" srcId="{65AF783D-1433-4E06-8D69-946D40037871}" destId="{13A8D6B6-C0AD-4DFA-A419-3A858625A411}" srcOrd="0" destOrd="0" presId="urn:microsoft.com/office/officeart/2008/layout/HorizontalMultiLevelHierarchy"/>
    <dgm:cxn modelId="{573D4E8F-CA1D-48F8-B863-B1F9A7CD891E}" type="presParOf" srcId="{65AF783D-1433-4E06-8D69-946D40037871}" destId="{EF3EECC2-C04A-4E34-9426-B0076950CB31}" srcOrd="1" destOrd="0" presId="urn:microsoft.com/office/officeart/2008/layout/HorizontalMultiLevelHierarchy"/>
    <dgm:cxn modelId="{1AAE47DE-C7FE-4F32-A67B-3F843A331304}" type="presParOf" srcId="{2673DC15-D4CA-499E-86A3-1A02C660B6D7}" destId="{EAF21E9F-CE09-4170-BC09-C1BDC72200B9}" srcOrd="2" destOrd="0" presId="urn:microsoft.com/office/officeart/2008/layout/HorizontalMultiLevelHierarchy"/>
    <dgm:cxn modelId="{03D49F34-9235-4CF4-987C-789DADC831A0}" type="presParOf" srcId="{EAF21E9F-CE09-4170-BC09-C1BDC72200B9}" destId="{67588040-8285-4CF4-8AED-FD53803A701A}" srcOrd="0" destOrd="0" presId="urn:microsoft.com/office/officeart/2008/layout/HorizontalMultiLevelHierarchy"/>
    <dgm:cxn modelId="{92AE7317-BFB7-475D-A316-27DCC0D51AB3}" type="presParOf" srcId="{2673DC15-D4CA-499E-86A3-1A02C660B6D7}" destId="{1DCC0D08-BC0C-4830-85D0-19043E8F7E32}" srcOrd="3" destOrd="0" presId="urn:microsoft.com/office/officeart/2008/layout/HorizontalMultiLevelHierarchy"/>
    <dgm:cxn modelId="{FC28578B-C004-4CD4-BFBA-CA7254C00351}" type="presParOf" srcId="{1DCC0D08-BC0C-4830-85D0-19043E8F7E32}" destId="{9716BDCD-832A-4816-8C26-984CF8DD2EF2}" srcOrd="0" destOrd="0" presId="urn:microsoft.com/office/officeart/2008/layout/HorizontalMultiLevelHierarchy"/>
    <dgm:cxn modelId="{BAE4B4DA-2AA8-46AE-8490-E156A6F2F711}" type="presParOf" srcId="{1DCC0D08-BC0C-4830-85D0-19043E8F7E32}" destId="{EC1F2254-725D-434E-84D5-32BC60E6C813}" srcOrd="1" destOrd="0" presId="urn:microsoft.com/office/officeart/2008/layout/HorizontalMultiLevelHierarchy"/>
    <dgm:cxn modelId="{388F74B1-CC4F-41EA-B056-FFFCB927521B}" type="presParOf" srcId="{2673DC15-D4CA-499E-86A3-1A02C660B6D7}" destId="{A1739A96-C049-49BD-869E-2B5E97EB9392}" srcOrd="4" destOrd="0" presId="urn:microsoft.com/office/officeart/2008/layout/HorizontalMultiLevelHierarchy"/>
    <dgm:cxn modelId="{C5BC0D62-7029-400A-B292-4C345B1D6895}" type="presParOf" srcId="{A1739A96-C049-49BD-869E-2B5E97EB9392}" destId="{2576F803-DAC2-436E-ABAD-B83860F498DA}" srcOrd="0" destOrd="0" presId="urn:microsoft.com/office/officeart/2008/layout/HorizontalMultiLevelHierarchy"/>
    <dgm:cxn modelId="{4B9AA572-D0F5-40BB-BFAA-D80624AAB1F0}" type="presParOf" srcId="{2673DC15-D4CA-499E-86A3-1A02C660B6D7}" destId="{A1806D96-9DBD-496B-B60E-A4B01C5FA625}" srcOrd="5" destOrd="0" presId="urn:microsoft.com/office/officeart/2008/layout/HorizontalMultiLevelHierarchy"/>
    <dgm:cxn modelId="{BD027043-B6DD-4A3E-AB46-DF7F43746B7C}" type="presParOf" srcId="{A1806D96-9DBD-496B-B60E-A4B01C5FA625}" destId="{417DF513-CD48-4E2D-AA9F-E66FEDDDCC29}" srcOrd="0" destOrd="0" presId="urn:microsoft.com/office/officeart/2008/layout/HorizontalMultiLevelHierarchy"/>
    <dgm:cxn modelId="{1CF104AC-B313-4004-9EEE-F0604E402CD8}" type="presParOf" srcId="{A1806D96-9DBD-496B-B60E-A4B01C5FA625}" destId="{46374828-4F5A-43CE-8FA5-D434BBCE7251}" srcOrd="1" destOrd="0" presId="urn:microsoft.com/office/officeart/2008/layout/HorizontalMultiLevelHierarchy"/>
    <dgm:cxn modelId="{D00C13E1-1432-4110-B379-622B563B06F8}" type="presParOf" srcId="{8C3E8DBF-2E64-40D8-8F12-F03931708BBF}" destId="{8FA8FF27-C7E7-4250-8C78-BBF052A2EC91}" srcOrd="6" destOrd="0" presId="urn:microsoft.com/office/officeart/2008/layout/HorizontalMultiLevelHierarchy"/>
    <dgm:cxn modelId="{14FE7C71-3D5A-4662-9244-B625994D7C7B}" type="presParOf" srcId="{8FA8FF27-C7E7-4250-8C78-BBF052A2EC91}" destId="{010C5B01-E134-4CA6-9A3B-28C5EC4FC118}" srcOrd="0" destOrd="0" presId="urn:microsoft.com/office/officeart/2008/layout/HorizontalMultiLevelHierarchy"/>
    <dgm:cxn modelId="{CD5102F9-7E93-4071-A8DE-27AEC6C1AFEE}" type="presParOf" srcId="{8C3E8DBF-2E64-40D8-8F12-F03931708BBF}" destId="{0D8E44A8-D337-43C8-AB21-37B1EA141027}" srcOrd="7" destOrd="0" presId="urn:microsoft.com/office/officeart/2008/layout/HorizontalMultiLevelHierarchy"/>
    <dgm:cxn modelId="{84160D57-D400-4DC3-8B48-14612159B76F}" type="presParOf" srcId="{0D8E44A8-D337-43C8-AB21-37B1EA141027}" destId="{16D70262-7216-4AEC-A336-B6C738F241F7}" srcOrd="0" destOrd="0" presId="urn:microsoft.com/office/officeart/2008/layout/HorizontalMultiLevelHierarchy"/>
    <dgm:cxn modelId="{7AA5245F-10DA-49CD-810B-DC1284EB0312}" type="presParOf" srcId="{0D8E44A8-D337-43C8-AB21-37B1EA141027}" destId="{A910CE85-BB27-45DB-8317-2C465A0E8CAC}" srcOrd="1" destOrd="0" presId="urn:microsoft.com/office/officeart/2008/layout/HorizontalMultiLevelHierarchy"/>
    <dgm:cxn modelId="{CF2A68B3-7799-4611-8A53-C947DBC8E495}" type="presParOf" srcId="{A910CE85-BB27-45DB-8317-2C465A0E8CAC}" destId="{DD5847FB-8845-4E4D-A4CC-14AD75E36B45}" srcOrd="0" destOrd="0" presId="urn:microsoft.com/office/officeart/2008/layout/HorizontalMultiLevelHierarchy"/>
    <dgm:cxn modelId="{B37336E7-859D-46EC-9348-1DE718ED5F0C}" type="presParOf" srcId="{DD5847FB-8845-4E4D-A4CC-14AD75E36B45}" destId="{737C846B-512C-462C-AAE5-B74F329EFC9C}" srcOrd="0" destOrd="0" presId="urn:microsoft.com/office/officeart/2008/layout/HorizontalMultiLevelHierarchy"/>
    <dgm:cxn modelId="{52D27432-D0B6-4DA6-A2A7-81D4E34458A1}" type="presParOf" srcId="{A910CE85-BB27-45DB-8317-2C465A0E8CAC}" destId="{2E385142-FBA6-499A-85F6-7EF7ED7B400D}" srcOrd="1" destOrd="0" presId="urn:microsoft.com/office/officeart/2008/layout/HorizontalMultiLevelHierarchy"/>
    <dgm:cxn modelId="{328A9E20-0D1A-40B6-928A-9AF0D0BA9D12}" type="presParOf" srcId="{2E385142-FBA6-499A-85F6-7EF7ED7B400D}" destId="{1CE42345-549E-454E-A7AE-6AE7ED1B4F3E}" srcOrd="0" destOrd="0" presId="urn:microsoft.com/office/officeart/2008/layout/HorizontalMultiLevelHierarchy"/>
    <dgm:cxn modelId="{9A0E38BF-C5FE-48B6-8B36-B73F1BEA6A42}" type="presParOf" srcId="{2E385142-FBA6-499A-85F6-7EF7ED7B400D}" destId="{DD95CEA3-3509-4B24-9248-93E773BE7BF6}" srcOrd="1" destOrd="0" presId="urn:microsoft.com/office/officeart/2008/layout/HorizontalMultiLevelHierarchy"/>
    <dgm:cxn modelId="{C600B4B8-E42D-4B10-A0FA-5A5804B92C59}" type="presParOf" srcId="{A910CE85-BB27-45DB-8317-2C465A0E8CAC}" destId="{95648DB7-8BC0-4299-97D8-48C0EFB629B2}" srcOrd="2" destOrd="0" presId="urn:microsoft.com/office/officeart/2008/layout/HorizontalMultiLevelHierarchy"/>
    <dgm:cxn modelId="{DC06500F-212A-4E34-A2BD-74DFAE3388A3}" type="presParOf" srcId="{95648DB7-8BC0-4299-97D8-48C0EFB629B2}" destId="{090E31E4-4F28-4FD7-81FE-3B6D051CD72A}" srcOrd="0" destOrd="0" presId="urn:microsoft.com/office/officeart/2008/layout/HorizontalMultiLevelHierarchy"/>
    <dgm:cxn modelId="{6E85BAEF-9903-4597-A995-84F929B87DD4}" type="presParOf" srcId="{A910CE85-BB27-45DB-8317-2C465A0E8CAC}" destId="{795B8A81-AE67-458A-B7B9-666405EBC708}" srcOrd="3" destOrd="0" presId="urn:microsoft.com/office/officeart/2008/layout/HorizontalMultiLevelHierarchy"/>
    <dgm:cxn modelId="{279D467E-DE79-4EE0-A04E-C918C35FEB03}" type="presParOf" srcId="{795B8A81-AE67-458A-B7B9-666405EBC708}" destId="{31369AE1-6D4B-4691-AFCF-FD16A91ED68D}" srcOrd="0" destOrd="0" presId="urn:microsoft.com/office/officeart/2008/layout/HorizontalMultiLevelHierarchy"/>
    <dgm:cxn modelId="{57AD5CF7-6688-4773-925A-41B1640359AC}" type="presParOf" srcId="{795B8A81-AE67-458A-B7B9-666405EBC708}" destId="{78D7FA6C-7F4E-4C25-B15E-31626C20227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060F983-43C5-4B45-B202-D1E650B283F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DEC226-EEC5-41C6-A7AD-779F20D9B068}">
      <dgm:prSet phldrT="[Metin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000" dirty="0" smtClean="0"/>
            <a:t>KARA LOJİSTİK MERKEZ OLARAK AVANTAJLAR</a:t>
          </a:r>
          <a:endParaRPr lang="tr-TR" sz="2000" dirty="0"/>
        </a:p>
      </dgm:t>
    </dgm:pt>
    <dgm:pt modelId="{84B28FB1-4AB4-4C3D-ACED-997CE36E82D7}" type="parTrans" cxnId="{3C303141-C69F-44CF-96D3-FD37ADDA5331}">
      <dgm:prSet/>
      <dgm:spPr/>
      <dgm:t>
        <a:bodyPr/>
        <a:lstStyle/>
        <a:p>
          <a:endParaRPr lang="tr-TR"/>
        </a:p>
      </dgm:t>
    </dgm:pt>
    <dgm:pt modelId="{FEF68208-5D19-4570-9DEA-82E67B9EDC8C}" type="sibTrans" cxnId="{3C303141-C69F-44CF-96D3-FD37ADDA5331}">
      <dgm:prSet/>
      <dgm:spPr/>
      <dgm:t>
        <a:bodyPr/>
        <a:lstStyle/>
        <a:p>
          <a:endParaRPr lang="tr-TR"/>
        </a:p>
      </dgm:t>
    </dgm:pt>
    <dgm:pt modelId="{E6F2CA24-6A9A-48BB-BB13-60873C49EF9A}">
      <dgm:prSet phldrT="[Metin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Ticari Destinasyona Sahip Doğal Lojistik Merkez</a:t>
          </a:r>
          <a:endParaRPr lang="tr-TR" sz="1400" b="1" dirty="0"/>
        </a:p>
      </dgm:t>
    </dgm:pt>
    <dgm:pt modelId="{E280F29D-2993-42A6-B8BC-27B8275A82A8}" type="parTrans" cxnId="{4215D3E4-7949-4353-B558-457EB1070B9F}">
      <dgm:prSet/>
      <dgm:spPr/>
      <dgm:t>
        <a:bodyPr/>
        <a:lstStyle/>
        <a:p>
          <a:endParaRPr lang="tr-TR"/>
        </a:p>
      </dgm:t>
    </dgm:pt>
    <dgm:pt modelId="{97C7F719-6303-44BC-B662-7C67B3B8AFDA}" type="sibTrans" cxnId="{4215D3E4-7949-4353-B558-457EB1070B9F}">
      <dgm:prSet/>
      <dgm:spPr/>
      <dgm:t>
        <a:bodyPr/>
        <a:lstStyle/>
        <a:p>
          <a:endParaRPr lang="tr-TR"/>
        </a:p>
      </dgm:t>
    </dgm:pt>
    <dgm:pt modelId="{C1FED20B-75C8-45F9-A1BC-389B8E339DD8}">
      <dgm:prSet phldrT="[Metin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Ortadoğu Pazarına Yakın Ticari Merkez</a:t>
          </a:r>
          <a:endParaRPr lang="tr-TR" sz="1400" b="1" dirty="0"/>
        </a:p>
      </dgm:t>
    </dgm:pt>
    <dgm:pt modelId="{E6EA7B20-2BFC-43E8-BDB4-2E26D5DDFE35}" type="parTrans" cxnId="{05D926A5-A91E-416D-BCA0-50944BCC3495}">
      <dgm:prSet/>
      <dgm:spPr/>
      <dgm:t>
        <a:bodyPr/>
        <a:lstStyle/>
        <a:p>
          <a:endParaRPr lang="tr-TR"/>
        </a:p>
      </dgm:t>
    </dgm:pt>
    <dgm:pt modelId="{092C94CF-4E4B-4869-BCB5-705CF02B5E6D}" type="sibTrans" cxnId="{05D926A5-A91E-416D-BCA0-50944BCC3495}">
      <dgm:prSet/>
      <dgm:spPr/>
      <dgm:t>
        <a:bodyPr/>
        <a:lstStyle/>
        <a:p>
          <a:endParaRPr lang="tr-TR"/>
        </a:p>
      </dgm:t>
    </dgm:pt>
    <dgm:pt modelId="{84DDA571-AD21-488F-A294-380C96A6D881}">
      <dgm:prSet phldrT="[Metin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Tarımsal Sanayiye Yönelik Rekabetçi Yapı</a:t>
          </a:r>
          <a:endParaRPr lang="tr-TR" sz="1400" b="1" dirty="0"/>
        </a:p>
      </dgm:t>
    </dgm:pt>
    <dgm:pt modelId="{4E9958AE-AF9F-4161-8692-6153317386AF}" type="parTrans" cxnId="{4D3CD8BF-A7A4-4E8C-9296-090A6DA4413C}">
      <dgm:prSet/>
      <dgm:spPr/>
      <dgm:t>
        <a:bodyPr/>
        <a:lstStyle/>
        <a:p>
          <a:endParaRPr lang="tr-TR"/>
        </a:p>
      </dgm:t>
    </dgm:pt>
    <dgm:pt modelId="{97200C75-BF38-413A-BE41-2F26B5EEC47B}" type="sibTrans" cxnId="{4D3CD8BF-A7A4-4E8C-9296-090A6DA4413C}">
      <dgm:prSet/>
      <dgm:spPr/>
      <dgm:t>
        <a:bodyPr/>
        <a:lstStyle/>
        <a:p>
          <a:endParaRPr lang="tr-TR"/>
        </a:p>
      </dgm:t>
    </dgm:pt>
    <dgm:pt modelId="{D7BE83F5-81FA-4CA7-9F8C-DC3D04FD012A}">
      <dgm:prSet phldrT="[Metin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Tarımsal Ürünlerde Tedarik Zincirini Kontrol Edecek potansiyel</a:t>
          </a:r>
          <a:endParaRPr lang="tr-TR" sz="1400" b="1" dirty="0"/>
        </a:p>
      </dgm:t>
    </dgm:pt>
    <dgm:pt modelId="{F9EB2925-861F-4EBC-B13D-4B5FEFC05868}" type="parTrans" cxnId="{84693245-8262-44C9-BBD1-1113A02C44D5}">
      <dgm:prSet/>
      <dgm:spPr/>
      <dgm:t>
        <a:bodyPr/>
        <a:lstStyle/>
        <a:p>
          <a:endParaRPr lang="tr-TR"/>
        </a:p>
      </dgm:t>
    </dgm:pt>
    <dgm:pt modelId="{657258AF-24A6-44ED-968D-BCB8555B7484}" type="sibTrans" cxnId="{84693245-8262-44C9-BBD1-1113A02C44D5}">
      <dgm:prSet/>
      <dgm:spPr/>
      <dgm:t>
        <a:bodyPr/>
        <a:lstStyle/>
        <a:p>
          <a:endParaRPr lang="tr-TR"/>
        </a:p>
      </dgm:t>
    </dgm:pt>
    <dgm:pt modelId="{136B6F1D-9665-4DB1-9638-DA2AD2F1C24D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Lojistik Merkezde Yapılan İşlerin Kentin Marka Değerini Artırması</a:t>
          </a:r>
          <a:endParaRPr lang="tr-TR" sz="1400" b="1" dirty="0"/>
        </a:p>
      </dgm:t>
    </dgm:pt>
    <dgm:pt modelId="{97ACDEC2-F3B9-483F-BCE0-6C91526D153F}" type="parTrans" cxnId="{E37F90C6-7068-4979-B8DF-6A33550A510D}">
      <dgm:prSet/>
      <dgm:spPr/>
      <dgm:t>
        <a:bodyPr/>
        <a:lstStyle/>
        <a:p>
          <a:endParaRPr lang="tr-TR"/>
        </a:p>
      </dgm:t>
    </dgm:pt>
    <dgm:pt modelId="{279DA735-68B9-4DDA-94AC-4D2451F05178}" type="sibTrans" cxnId="{E37F90C6-7068-4979-B8DF-6A33550A510D}">
      <dgm:prSet/>
      <dgm:spPr/>
      <dgm:t>
        <a:bodyPr/>
        <a:lstStyle/>
        <a:p>
          <a:endParaRPr lang="tr-TR"/>
        </a:p>
      </dgm:t>
    </dgm:pt>
    <dgm:pt modelId="{12CFB76E-6328-470F-8918-44CC81DFF2BE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Depolama</a:t>
          </a:r>
          <a:endParaRPr lang="tr-TR" sz="1400" b="1" dirty="0"/>
        </a:p>
      </dgm:t>
    </dgm:pt>
    <dgm:pt modelId="{A5B80C8C-DBFC-4EBD-9D62-879443D8B86C}" type="parTrans" cxnId="{3648A7E9-34F9-43FA-AAAA-8DB5CE9ECB65}">
      <dgm:prSet/>
      <dgm:spPr/>
      <dgm:t>
        <a:bodyPr/>
        <a:lstStyle/>
        <a:p>
          <a:endParaRPr lang="tr-TR"/>
        </a:p>
      </dgm:t>
    </dgm:pt>
    <dgm:pt modelId="{4CC1071A-5CF3-4E34-861F-9EA78B453D5B}" type="sibTrans" cxnId="{3648A7E9-34F9-43FA-AAAA-8DB5CE9ECB65}">
      <dgm:prSet/>
      <dgm:spPr/>
      <dgm:t>
        <a:bodyPr/>
        <a:lstStyle/>
        <a:p>
          <a:endParaRPr lang="tr-TR"/>
        </a:p>
      </dgm:t>
    </dgm:pt>
    <dgm:pt modelId="{C1D03452-D04F-4E51-93CB-1A48066E0948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Taşımacılık</a:t>
          </a:r>
          <a:endParaRPr lang="tr-TR" sz="1400" b="1" dirty="0"/>
        </a:p>
      </dgm:t>
    </dgm:pt>
    <dgm:pt modelId="{8A793542-2531-4FED-81D3-304C5E824B72}" type="parTrans" cxnId="{E8E66306-44D8-492A-895E-23EB985CDF98}">
      <dgm:prSet/>
      <dgm:spPr/>
      <dgm:t>
        <a:bodyPr/>
        <a:lstStyle/>
        <a:p>
          <a:endParaRPr lang="tr-TR"/>
        </a:p>
      </dgm:t>
    </dgm:pt>
    <dgm:pt modelId="{E7A1F95E-5406-4712-8DF8-C98D6EF3F29D}" type="sibTrans" cxnId="{E8E66306-44D8-492A-895E-23EB985CDF98}">
      <dgm:prSet/>
      <dgm:spPr/>
      <dgm:t>
        <a:bodyPr/>
        <a:lstStyle/>
        <a:p>
          <a:endParaRPr lang="tr-TR"/>
        </a:p>
      </dgm:t>
    </dgm:pt>
    <dgm:pt modelId="{AB3E5C0E-B651-4D0E-B375-F1461B9CDFB9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Gümrük İşlemleri</a:t>
          </a:r>
          <a:endParaRPr lang="tr-TR" sz="1400" b="1" dirty="0"/>
        </a:p>
      </dgm:t>
    </dgm:pt>
    <dgm:pt modelId="{13286564-95E9-43B5-B191-A8ABA6F52563}" type="parTrans" cxnId="{1FE228C0-109F-44D0-B874-DCFDBEAAD943}">
      <dgm:prSet/>
      <dgm:spPr/>
      <dgm:t>
        <a:bodyPr/>
        <a:lstStyle/>
        <a:p>
          <a:endParaRPr lang="tr-TR"/>
        </a:p>
      </dgm:t>
    </dgm:pt>
    <dgm:pt modelId="{EB9812A2-3599-4B2B-BCF6-EFBCC75E05B2}" type="sibTrans" cxnId="{1FE228C0-109F-44D0-B874-DCFDBEAAD943}">
      <dgm:prSet/>
      <dgm:spPr/>
      <dgm:t>
        <a:bodyPr/>
        <a:lstStyle/>
        <a:p>
          <a:endParaRPr lang="tr-TR"/>
        </a:p>
      </dgm:t>
    </dgm:pt>
    <dgm:pt modelId="{5AADEBE5-4E1C-4999-B0B1-E678AAF9C9BA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Soğuk Zincir</a:t>
          </a:r>
          <a:endParaRPr lang="tr-TR" sz="1400" b="1" dirty="0"/>
        </a:p>
      </dgm:t>
    </dgm:pt>
    <dgm:pt modelId="{63F75F3D-0DB0-436B-BF6A-8090EB943FAA}" type="parTrans" cxnId="{EC292258-A7BD-4717-B99A-36047B8DB439}">
      <dgm:prSet/>
      <dgm:spPr/>
      <dgm:t>
        <a:bodyPr/>
        <a:lstStyle/>
        <a:p>
          <a:endParaRPr lang="tr-TR"/>
        </a:p>
      </dgm:t>
    </dgm:pt>
    <dgm:pt modelId="{60206939-30F8-474B-8574-820F6D643D42}" type="sibTrans" cxnId="{EC292258-A7BD-4717-B99A-36047B8DB439}">
      <dgm:prSet/>
      <dgm:spPr/>
      <dgm:t>
        <a:bodyPr/>
        <a:lstStyle/>
        <a:p>
          <a:endParaRPr lang="tr-TR"/>
        </a:p>
      </dgm:t>
    </dgm:pt>
    <dgm:pt modelId="{49652B50-CBC4-4C68-83AB-41AEA2AE8B93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Paketleme-Ambalajlama </a:t>
          </a:r>
          <a:endParaRPr lang="tr-TR" sz="1400" b="1" dirty="0"/>
        </a:p>
      </dgm:t>
    </dgm:pt>
    <dgm:pt modelId="{58DBCDD7-70E7-4408-AD20-97B08C66A4CD}" type="parTrans" cxnId="{20B0BD38-2488-4E56-A257-CE81B2815D4A}">
      <dgm:prSet/>
      <dgm:spPr/>
      <dgm:t>
        <a:bodyPr/>
        <a:lstStyle/>
        <a:p>
          <a:endParaRPr lang="tr-TR"/>
        </a:p>
      </dgm:t>
    </dgm:pt>
    <dgm:pt modelId="{1C38178B-9239-4687-A883-52E2290FE01B}" type="sibTrans" cxnId="{20B0BD38-2488-4E56-A257-CE81B2815D4A}">
      <dgm:prSet/>
      <dgm:spPr/>
      <dgm:t>
        <a:bodyPr/>
        <a:lstStyle/>
        <a:p>
          <a:endParaRPr lang="tr-TR"/>
        </a:p>
      </dgm:t>
    </dgm:pt>
    <dgm:pt modelId="{A5F9122E-4A20-439F-A71E-C1D3643D5F78}">
      <dgm:prSet phldrT="[Metin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tr-TR" sz="1400" b="1" dirty="0" smtClean="0"/>
            <a:t>Yönetim, Sevk, Tedarik vs.</a:t>
          </a:r>
          <a:endParaRPr lang="tr-TR" sz="1400" b="1" dirty="0"/>
        </a:p>
      </dgm:t>
    </dgm:pt>
    <dgm:pt modelId="{B72E2564-5AE6-4940-AC77-E941FB20973A}" type="parTrans" cxnId="{ADEF49FB-DA30-40FE-82F0-F62BD813FA94}">
      <dgm:prSet/>
      <dgm:spPr/>
      <dgm:t>
        <a:bodyPr/>
        <a:lstStyle/>
        <a:p>
          <a:endParaRPr lang="tr-TR"/>
        </a:p>
      </dgm:t>
    </dgm:pt>
    <dgm:pt modelId="{B4EC8EDC-B332-4090-8A46-3944382E97DB}" type="sibTrans" cxnId="{ADEF49FB-DA30-40FE-82F0-F62BD813FA94}">
      <dgm:prSet/>
      <dgm:spPr/>
      <dgm:t>
        <a:bodyPr/>
        <a:lstStyle/>
        <a:p>
          <a:endParaRPr lang="tr-TR"/>
        </a:p>
      </dgm:t>
    </dgm:pt>
    <dgm:pt modelId="{F02D6EB0-2B6B-4656-9560-A0AF6D69BED2}" type="pres">
      <dgm:prSet presAssocID="{1060F983-43C5-4B45-B202-D1E650B283F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D86AF76-D291-4754-825B-4974FBD91E78}" type="pres">
      <dgm:prSet presAssocID="{CADEC226-EEC5-41C6-A7AD-779F20D9B068}" presName="root1" presStyleCnt="0"/>
      <dgm:spPr/>
    </dgm:pt>
    <dgm:pt modelId="{1879434B-5A8B-457A-950D-3773A48659B4}" type="pres">
      <dgm:prSet presAssocID="{CADEC226-EEC5-41C6-A7AD-779F20D9B068}" presName="LevelOneTextNode" presStyleLbl="node0" presStyleIdx="0" presStyleCnt="1" custScaleX="145380" custScaleY="100515" custLinFactX="-100000" custLinFactNeighborX="-163883" custLinFactNeighborY="-5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964F9A-6DA4-4DA3-8554-301C49B618AF}" type="pres">
      <dgm:prSet presAssocID="{CADEC226-EEC5-41C6-A7AD-779F20D9B068}" presName="level2hierChild" presStyleCnt="0"/>
      <dgm:spPr/>
    </dgm:pt>
    <dgm:pt modelId="{BCFC159F-7AAF-43FD-B18B-AD9E53B911D9}" type="pres">
      <dgm:prSet presAssocID="{E280F29D-2993-42A6-B8BC-27B8275A82A8}" presName="conn2-1" presStyleLbl="parChTrans1D2" presStyleIdx="0" presStyleCnt="5"/>
      <dgm:spPr/>
      <dgm:t>
        <a:bodyPr/>
        <a:lstStyle/>
        <a:p>
          <a:endParaRPr lang="tr-TR"/>
        </a:p>
      </dgm:t>
    </dgm:pt>
    <dgm:pt modelId="{C77CA5EB-452D-4438-BBA0-94AA3494C2D5}" type="pres">
      <dgm:prSet presAssocID="{E280F29D-2993-42A6-B8BC-27B8275A82A8}" presName="connTx" presStyleLbl="parChTrans1D2" presStyleIdx="0" presStyleCnt="5"/>
      <dgm:spPr/>
      <dgm:t>
        <a:bodyPr/>
        <a:lstStyle/>
        <a:p>
          <a:endParaRPr lang="tr-TR"/>
        </a:p>
      </dgm:t>
    </dgm:pt>
    <dgm:pt modelId="{0B7C5F4A-0845-40C1-8373-CD0A4F6E9B8D}" type="pres">
      <dgm:prSet presAssocID="{E6F2CA24-6A9A-48BB-BB13-60873C49EF9A}" presName="root2" presStyleCnt="0"/>
      <dgm:spPr/>
    </dgm:pt>
    <dgm:pt modelId="{DC017CF8-845D-4ADE-BA22-BCD55DEC901E}" type="pres">
      <dgm:prSet presAssocID="{E6F2CA24-6A9A-48BB-BB13-60873C49EF9A}" presName="LevelTwoTextNode" presStyleLbl="node2" presStyleIdx="0" presStyleCnt="5" custScaleX="196205" custScaleY="95393" custLinFactNeighborX="-152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669AD0D-8AC9-40C9-A331-1E0C674318AD}" type="pres">
      <dgm:prSet presAssocID="{E6F2CA24-6A9A-48BB-BB13-60873C49EF9A}" presName="level3hierChild" presStyleCnt="0"/>
      <dgm:spPr/>
    </dgm:pt>
    <dgm:pt modelId="{8BE2AF9F-7CF2-4CB9-8EC9-880F6B901175}" type="pres">
      <dgm:prSet presAssocID="{E6EA7B20-2BFC-43E8-BDB4-2E26D5DDFE35}" presName="conn2-1" presStyleLbl="parChTrans1D2" presStyleIdx="1" presStyleCnt="5"/>
      <dgm:spPr/>
      <dgm:t>
        <a:bodyPr/>
        <a:lstStyle/>
        <a:p>
          <a:endParaRPr lang="tr-TR"/>
        </a:p>
      </dgm:t>
    </dgm:pt>
    <dgm:pt modelId="{20270B7A-91D0-43E9-BE26-AD82F4012F1F}" type="pres">
      <dgm:prSet presAssocID="{E6EA7B20-2BFC-43E8-BDB4-2E26D5DDFE35}" presName="connTx" presStyleLbl="parChTrans1D2" presStyleIdx="1" presStyleCnt="5"/>
      <dgm:spPr/>
      <dgm:t>
        <a:bodyPr/>
        <a:lstStyle/>
        <a:p>
          <a:endParaRPr lang="tr-TR"/>
        </a:p>
      </dgm:t>
    </dgm:pt>
    <dgm:pt modelId="{DA7CB1EA-110D-4C3A-B4E4-47C411B515B5}" type="pres">
      <dgm:prSet presAssocID="{C1FED20B-75C8-45F9-A1BC-389B8E339DD8}" presName="root2" presStyleCnt="0"/>
      <dgm:spPr/>
    </dgm:pt>
    <dgm:pt modelId="{76146532-C162-4785-BD58-0EFF938A7E32}" type="pres">
      <dgm:prSet presAssocID="{C1FED20B-75C8-45F9-A1BC-389B8E339DD8}" presName="LevelTwoTextNode" presStyleLbl="node2" presStyleIdx="1" presStyleCnt="5" custScaleX="196205" custScaleY="95393" custLinFactNeighborX="-152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19D762-FE7F-4805-B60C-B92957DB7E0B}" type="pres">
      <dgm:prSet presAssocID="{C1FED20B-75C8-45F9-A1BC-389B8E339DD8}" presName="level3hierChild" presStyleCnt="0"/>
      <dgm:spPr/>
    </dgm:pt>
    <dgm:pt modelId="{39DA4AC6-1DDE-4586-B9E0-D9FB0CD46849}" type="pres">
      <dgm:prSet presAssocID="{4E9958AE-AF9F-4161-8692-6153317386AF}" presName="conn2-1" presStyleLbl="parChTrans1D2" presStyleIdx="2" presStyleCnt="5"/>
      <dgm:spPr/>
      <dgm:t>
        <a:bodyPr/>
        <a:lstStyle/>
        <a:p>
          <a:endParaRPr lang="tr-TR"/>
        </a:p>
      </dgm:t>
    </dgm:pt>
    <dgm:pt modelId="{38B230A0-956F-4F88-942B-AE1E0468E065}" type="pres">
      <dgm:prSet presAssocID="{4E9958AE-AF9F-4161-8692-6153317386AF}" presName="connTx" presStyleLbl="parChTrans1D2" presStyleIdx="2" presStyleCnt="5"/>
      <dgm:spPr/>
      <dgm:t>
        <a:bodyPr/>
        <a:lstStyle/>
        <a:p>
          <a:endParaRPr lang="tr-TR"/>
        </a:p>
      </dgm:t>
    </dgm:pt>
    <dgm:pt modelId="{5E592F31-F999-4DED-81EE-36DA70D6A54C}" type="pres">
      <dgm:prSet presAssocID="{84DDA571-AD21-488F-A294-380C96A6D881}" presName="root2" presStyleCnt="0"/>
      <dgm:spPr/>
    </dgm:pt>
    <dgm:pt modelId="{FDC8A7F1-D43C-49E9-A884-D6AA1F32F90D}" type="pres">
      <dgm:prSet presAssocID="{84DDA571-AD21-488F-A294-380C96A6D881}" presName="LevelTwoTextNode" presStyleLbl="node2" presStyleIdx="2" presStyleCnt="5" custScaleX="196205" custScaleY="95393" custLinFactNeighborX="-152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6F331D0-D0BD-4BA7-9E74-AFB5E48C0F01}" type="pres">
      <dgm:prSet presAssocID="{84DDA571-AD21-488F-A294-380C96A6D881}" presName="level3hierChild" presStyleCnt="0"/>
      <dgm:spPr/>
    </dgm:pt>
    <dgm:pt modelId="{D1FC9531-49BD-45AE-9D7C-65D4A9B124D0}" type="pres">
      <dgm:prSet presAssocID="{F9EB2925-861F-4EBC-B13D-4B5FEFC05868}" presName="conn2-1" presStyleLbl="parChTrans1D2" presStyleIdx="3" presStyleCnt="5"/>
      <dgm:spPr/>
    </dgm:pt>
    <dgm:pt modelId="{8C669E3A-6321-49BE-8995-5F8489ED027B}" type="pres">
      <dgm:prSet presAssocID="{F9EB2925-861F-4EBC-B13D-4B5FEFC05868}" presName="connTx" presStyleLbl="parChTrans1D2" presStyleIdx="3" presStyleCnt="5"/>
      <dgm:spPr/>
    </dgm:pt>
    <dgm:pt modelId="{63CD55A0-8DAC-4027-8556-31CDEBB7123F}" type="pres">
      <dgm:prSet presAssocID="{D7BE83F5-81FA-4CA7-9F8C-DC3D04FD012A}" presName="root2" presStyleCnt="0"/>
      <dgm:spPr/>
    </dgm:pt>
    <dgm:pt modelId="{63D87A8E-8BA8-4F80-B189-2CAD2289775C}" type="pres">
      <dgm:prSet presAssocID="{D7BE83F5-81FA-4CA7-9F8C-DC3D04FD012A}" presName="LevelTwoTextNode" presStyleLbl="node2" presStyleIdx="3" presStyleCnt="5" custScaleX="196205" custLinFactNeighborX="-152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89483B7-E448-486E-8814-99B8BC18530B}" type="pres">
      <dgm:prSet presAssocID="{D7BE83F5-81FA-4CA7-9F8C-DC3D04FD012A}" presName="level3hierChild" presStyleCnt="0"/>
      <dgm:spPr/>
    </dgm:pt>
    <dgm:pt modelId="{713C364F-4C64-4CEE-8E64-5CD5435EEFFD}" type="pres">
      <dgm:prSet presAssocID="{97ACDEC2-F3B9-483F-BCE0-6C91526D153F}" presName="conn2-1" presStyleLbl="parChTrans1D2" presStyleIdx="4" presStyleCnt="5"/>
      <dgm:spPr/>
    </dgm:pt>
    <dgm:pt modelId="{01D2E839-AFE8-4E85-98F5-C60C98B0315A}" type="pres">
      <dgm:prSet presAssocID="{97ACDEC2-F3B9-483F-BCE0-6C91526D153F}" presName="connTx" presStyleLbl="parChTrans1D2" presStyleIdx="4" presStyleCnt="5"/>
      <dgm:spPr/>
    </dgm:pt>
    <dgm:pt modelId="{37B73582-BEE4-482C-8500-FC1769582884}" type="pres">
      <dgm:prSet presAssocID="{136B6F1D-9665-4DB1-9638-DA2AD2F1C24D}" presName="root2" presStyleCnt="0"/>
      <dgm:spPr/>
    </dgm:pt>
    <dgm:pt modelId="{C4E14010-DA93-40F3-B6D6-47FE4B8FBA98}" type="pres">
      <dgm:prSet presAssocID="{136B6F1D-9665-4DB1-9638-DA2AD2F1C24D}" presName="LevelTwoTextNode" presStyleLbl="node2" presStyleIdx="4" presStyleCnt="5" custScaleX="196205" custLinFactNeighborX="-152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C8BFAB-7AF1-47ED-9A73-11CAE41CDC35}" type="pres">
      <dgm:prSet presAssocID="{136B6F1D-9665-4DB1-9638-DA2AD2F1C24D}" presName="level3hierChild" presStyleCnt="0"/>
      <dgm:spPr/>
    </dgm:pt>
    <dgm:pt modelId="{D7C53AE9-F62D-43DE-9CF8-15F8F1C31B92}" type="pres">
      <dgm:prSet presAssocID="{A5B80C8C-DBFC-4EBD-9D62-879443D8B86C}" presName="conn2-1" presStyleLbl="parChTrans1D3" presStyleIdx="0" presStyleCnt="6"/>
      <dgm:spPr/>
    </dgm:pt>
    <dgm:pt modelId="{322D3077-EC40-4180-9CB5-81C973E27FB8}" type="pres">
      <dgm:prSet presAssocID="{A5B80C8C-DBFC-4EBD-9D62-879443D8B86C}" presName="connTx" presStyleLbl="parChTrans1D3" presStyleIdx="0" presStyleCnt="6"/>
      <dgm:spPr/>
    </dgm:pt>
    <dgm:pt modelId="{56EDFA31-559B-44B3-A799-48E9B16ED851}" type="pres">
      <dgm:prSet presAssocID="{12CFB76E-6328-470F-8918-44CC81DFF2BE}" presName="root2" presStyleCnt="0"/>
      <dgm:spPr/>
    </dgm:pt>
    <dgm:pt modelId="{E8C1E652-567B-4D5D-AFF0-345354A7CA8C}" type="pres">
      <dgm:prSet presAssocID="{12CFB76E-6328-470F-8918-44CC81DFF2BE}" presName="LevelTwoTextNode" presStyleLbl="node3" presStyleIdx="0" presStyleCnt="6" custScaleX="133761" custLinFactNeighborX="86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A85BEB2-463A-4956-B9B4-F2A2BBEE525D}" type="pres">
      <dgm:prSet presAssocID="{12CFB76E-6328-470F-8918-44CC81DFF2BE}" presName="level3hierChild" presStyleCnt="0"/>
      <dgm:spPr/>
    </dgm:pt>
    <dgm:pt modelId="{E9406FDA-56B1-4B02-8499-5F705FED5272}" type="pres">
      <dgm:prSet presAssocID="{8A793542-2531-4FED-81D3-304C5E824B72}" presName="conn2-1" presStyleLbl="parChTrans1D3" presStyleIdx="1" presStyleCnt="6"/>
      <dgm:spPr/>
    </dgm:pt>
    <dgm:pt modelId="{1E817E42-0365-44E2-8D07-3DCE014E819B}" type="pres">
      <dgm:prSet presAssocID="{8A793542-2531-4FED-81D3-304C5E824B72}" presName="connTx" presStyleLbl="parChTrans1D3" presStyleIdx="1" presStyleCnt="6"/>
      <dgm:spPr/>
    </dgm:pt>
    <dgm:pt modelId="{B1E2B0FE-7F13-451C-A9C8-EEC8F12924CA}" type="pres">
      <dgm:prSet presAssocID="{C1D03452-D04F-4E51-93CB-1A48066E0948}" presName="root2" presStyleCnt="0"/>
      <dgm:spPr/>
    </dgm:pt>
    <dgm:pt modelId="{DA988322-6089-48BA-AA48-4B24EBB30FA7}" type="pres">
      <dgm:prSet presAssocID="{C1D03452-D04F-4E51-93CB-1A48066E0948}" presName="LevelTwoTextNode" presStyleLbl="node3" presStyleIdx="1" presStyleCnt="6" custScaleX="133761" custLinFactNeighborX="86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73B752F-9229-459D-888E-26A75824F3D6}" type="pres">
      <dgm:prSet presAssocID="{C1D03452-D04F-4E51-93CB-1A48066E0948}" presName="level3hierChild" presStyleCnt="0"/>
      <dgm:spPr/>
    </dgm:pt>
    <dgm:pt modelId="{4CDF4372-7A01-49AC-A6B9-60E4E6C22510}" type="pres">
      <dgm:prSet presAssocID="{13286564-95E9-43B5-B191-A8ABA6F52563}" presName="conn2-1" presStyleLbl="parChTrans1D3" presStyleIdx="2" presStyleCnt="6"/>
      <dgm:spPr/>
    </dgm:pt>
    <dgm:pt modelId="{CA92943B-46E7-45B5-AD0C-F40CAED5F1EF}" type="pres">
      <dgm:prSet presAssocID="{13286564-95E9-43B5-B191-A8ABA6F52563}" presName="connTx" presStyleLbl="parChTrans1D3" presStyleIdx="2" presStyleCnt="6"/>
      <dgm:spPr/>
    </dgm:pt>
    <dgm:pt modelId="{269CAA8E-A40F-4471-A7E4-E08682582094}" type="pres">
      <dgm:prSet presAssocID="{AB3E5C0E-B651-4D0E-B375-F1461B9CDFB9}" presName="root2" presStyleCnt="0"/>
      <dgm:spPr/>
    </dgm:pt>
    <dgm:pt modelId="{8C253735-D92B-45EC-82B4-52560530DAE8}" type="pres">
      <dgm:prSet presAssocID="{AB3E5C0E-B651-4D0E-B375-F1461B9CDFB9}" presName="LevelTwoTextNode" presStyleLbl="node3" presStyleIdx="2" presStyleCnt="6" custScaleX="133761" custLinFactNeighborX="86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C7D7F01-E599-4ABD-BAA1-62B52E5757DE}" type="pres">
      <dgm:prSet presAssocID="{AB3E5C0E-B651-4D0E-B375-F1461B9CDFB9}" presName="level3hierChild" presStyleCnt="0"/>
      <dgm:spPr/>
    </dgm:pt>
    <dgm:pt modelId="{2114D4CC-B805-4598-8F64-99B691689221}" type="pres">
      <dgm:prSet presAssocID="{63F75F3D-0DB0-436B-BF6A-8090EB943FAA}" presName="conn2-1" presStyleLbl="parChTrans1D3" presStyleIdx="3" presStyleCnt="6"/>
      <dgm:spPr/>
    </dgm:pt>
    <dgm:pt modelId="{14E5F498-B329-4AE8-924F-2413EE250E4A}" type="pres">
      <dgm:prSet presAssocID="{63F75F3D-0DB0-436B-BF6A-8090EB943FAA}" presName="connTx" presStyleLbl="parChTrans1D3" presStyleIdx="3" presStyleCnt="6"/>
      <dgm:spPr/>
    </dgm:pt>
    <dgm:pt modelId="{C7D685FB-ABF2-43BA-BAE3-4660DEF695E3}" type="pres">
      <dgm:prSet presAssocID="{5AADEBE5-4E1C-4999-B0B1-E678AAF9C9BA}" presName="root2" presStyleCnt="0"/>
      <dgm:spPr/>
    </dgm:pt>
    <dgm:pt modelId="{D35B73BA-F1AB-473D-9028-B9C3558A548A}" type="pres">
      <dgm:prSet presAssocID="{5AADEBE5-4E1C-4999-B0B1-E678AAF9C9BA}" presName="LevelTwoTextNode" presStyleLbl="node3" presStyleIdx="3" presStyleCnt="6" custScaleX="133761" custLinFactNeighborX="86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D87C56-7863-4F67-AD42-5A7B631F517D}" type="pres">
      <dgm:prSet presAssocID="{5AADEBE5-4E1C-4999-B0B1-E678AAF9C9BA}" presName="level3hierChild" presStyleCnt="0"/>
      <dgm:spPr/>
    </dgm:pt>
    <dgm:pt modelId="{338E5589-3A9F-40AD-A591-DFD74FD2F735}" type="pres">
      <dgm:prSet presAssocID="{58DBCDD7-70E7-4408-AD20-97B08C66A4CD}" presName="conn2-1" presStyleLbl="parChTrans1D3" presStyleIdx="4" presStyleCnt="6"/>
      <dgm:spPr/>
    </dgm:pt>
    <dgm:pt modelId="{2D799A3C-2281-49AE-B473-2D9E0798C95B}" type="pres">
      <dgm:prSet presAssocID="{58DBCDD7-70E7-4408-AD20-97B08C66A4CD}" presName="connTx" presStyleLbl="parChTrans1D3" presStyleIdx="4" presStyleCnt="6"/>
      <dgm:spPr/>
    </dgm:pt>
    <dgm:pt modelId="{129C2B04-8877-409A-9A59-23F63D330C67}" type="pres">
      <dgm:prSet presAssocID="{49652B50-CBC4-4C68-83AB-41AEA2AE8B93}" presName="root2" presStyleCnt="0"/>
      <dgm:spPr/>
    </dgm:pt>
    <dgm:pt modelId="{A89EDF52-750E-48EF-A7E0-8527632261CD}" type="pres">
      <dgm:prSet presAssocID="{49652B50-CBC4-4C68-83AB-41AEA2AE8B93}" presName="LevelTwoTextNode" presStyleLbl="node3" presStyleIdx="4" presStyleCnt="6" custScaleX="133761" custLinFactNeighborX="86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E61F996-5376-45A9-85B0-4C48693CE55A}" type="pres">
      <dgm:prSet presAssocID="{49652B50-CBC4-4C68-83AB-41AEA2AE8B93}" presName="level3hierChild" presStyleCnt="0"/>
      <dgm:spPr/>
    </dgm:pt>
    <dgm:pt modelId="{201F1262-EB16-48DA-A83E-42D3D0429575}" type="pres">
      <dgm:prSet presAssocID="{B72E2564-5AE6-4940-AC77-E941FB20973A}" presName="conn2-1" presStyleLbl="parChTrans1D3" presStyleIdx="5" presStyleCnt="6"/>
      <dgm:spPr/>
    </dgm:pt>
    <dgm:pt modelId="{6A7B1C86-F096-4C9B-A35C-366698B12954}" type="pres">
      <dgm:prSet presAssocID="{B72E2564-5AE6-4940-AC77-E941FB20973A}" presName="connTx" presStyleLbl="parChTrans1D3" presStyleIdx="5" presStyleCnt="6"/>
      <dgm:spPr/>
    </dgm:pt>
    <dgm:pt modelId="{A0EDF51D-B3D7-4B02-8D66-A6E4B3C1D517}" type="pres">
      <dgm:prSet presAssocID="{A5F9122E-4A20-439F-A71E-C1D3643D5F78}" presName="root2" presStyleCnt="0"/>
      <dgm:spPr/>
    </dgm:pt>
    <dgm:pt modelId="{7CC4881A-4D43-4E19-BAC3-A9AE89FAB530}" type="pres">
      <dgm:prSet presAssocID="{A5F9122E-4A20-439F-A71E-C1D3643D5F78}" presName="LevelTwoTextNode" presStyleLbl="node3" presStyleIdx="5" presStyleCnt="6" custScaleX="133761" custLinFactNeighborX="9569" custLinFactNeighborY="-313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4F3AE8F-7227-4DC2-B924-E5131F9A438C}" type="pres">
      <dgm:prSet presAssocID="{A5F9122E-4A20-439F-A71E-C1D3643D5F78}" presName="level3hierChild" presStyleCnt="0"/>
      <dgm:spPr/>
    </dgm:pt>
  </dgm:ptLst>
  <dgm:cxnLst>
    <dgm:cxn modelId="{CEFDFF05-8054-4CE4-B9B0-C7E6667A5EC4}" type="presOf" srcId="{8A793542-2531-4FED-81D3-304C5E824B72}" destId="{1E817E42-0365-44E2-8D07-3DCE014E819B}" srcOrd="1" destOrd="0" presId="urn:microsoft.com/office/officeart/2008/layout/HorizontalMultiLevelHierarchy"/>
    <dgm:cxn modelId="{05D926A5-A91E-416D-BCA0-50944BCC3495}" srcId="{CADEC226-EEC5-41C6-A7AD-779F20D9B068}" destId="{C1FED20B-75C8-45F9-A1BC-389B8E339DD8}" srcOrd="1" destOrd="0" parTransId="{E6EA7B20-2BFC-43E8-BDB4-2E26D5DDFE35}" sibTransId="{092C94CF-4E4B-4869-BCB5-705CF02B5E6D}"/>
    <dgm:cxn modelId="{9EF2A177-39DE-4787-BB5C-3AC0FE35DD28}" type="presOf" srcId="{A5F9122E-4A20-439F-A71E-C1D3643D5F78}" destId="{7CC4881A-4D43-4E19-BAC3-A9AE89FAB530}" srcOrd="0" destOrd="0" presId="urn:microsoft.com/office/officeart/2008/layout/HorizontalMultiLevelHierarchy"/>
    <dgm:cxn modelId="{FABBBA3E-7D2C-4A60-83A8-77EC1F8E18D8}" type="presOf" srcId="{B72E2564-5AE6-4940-AC77-E941FB20973A}" destId="{201F1262-EB16-48DA-A83E-42D3D0429575}" srcOrd="0" destOrd="0" presId="urn:microsoft.com/office/officeart/2008/layout/HorizontalMultiLevelHierarchy"/>
    <dgm:cxn modelId="{69C21305-3B01-479D-8F32-4A9DC200AD51}" type="presOf" srcId="{C1D03452-D04F-4E51-93CB-1A48066E0948}" destId="{DA988322-6089-48BA-AA48-4B24EBB30FA7}" srcOrd="0" destOrd="0" presId="urn:microsoft.com/office/officeart/2008/layout/HorizontalMultiLevelHierarchy"/>
    <dgm:cxn modelId="{36CB713E-C1C4-4269-8D4A-F709EA907B2F}" type="presOf" srcId="{49652B50-CBC4-4C68-83AB-41AEA2AE8B93}" destId="{A89EDF52-750E-48EF-A7E0-8527632261CD}" srcOrd="0" destOrd="0" presId="urn:microsoft.com/office/officeart/2008/layout/HorizontalMultiLevelHierarchy"/>
    <dgm:cxn modelId="{E5822874-5127-4056-A300-5C78B518D8C8}" type="presOf" srcId="{8A793542-2531-4FED-81D3-304C5E824B72}" destId="{E9406FDA-56B1-4B02-8499-5F705FED5272}" srcOrd="0" destOrd="0" presId="urn:microsoft.com/office/officeart/2008/layout/HorizontalMultiLevelHierarchy"/>
    <dgm:cxn modelId="{872064FB-BB07-44A8-9CA0-ABB7CEED69C1}" type="presOf" srcId="{97ACDEC2-F3B9-483F-BCE0-6C91526D153F}" destId="{713C364F-4C64-4CEE-8E64-5CD5435EEFFD}" srcOrd="0" destOrd="0" presId="urn:microsoft.com/office/officeart/2008/layout/HorizontalMultiLevelHierarchy"/>
    <dgm:cxn modelId="{E37F90C6-7068-4979-B8DF-6A33550A510D}" srcId="{CADEC226-EEC5-41C6-A7AD-779F20D9B068}" destId="{136B6F1D-9665-4DB1-9638-DA2AD2F1C24D}" srcOrd="4" destOrd="0" parTransId="{97ACDEC2-F3B9-483F-BCE0-6C91526D153F}" sibTransId="{279DA735-68B9-4DDA-94AC-4D2451F05178}"/>
    <dgm:cxn modelId="{FAD05049-FE17-4BEB-831C-669FE921F7B7}" type="presOf" srcId="{C1FED20B-75C8-45F9-A1BC-389B8E339DD8}" destId="{76146532-C162-4785-BD58-0EFF938A7E32}" srcOrd="0" destOrd="0" presId="urn:microsoft.com/office/officeart/2008/layout/HorizontalMultiLevelHierarchy"/>
    <dgm:cxn modelId="{3648A7E9-34F9-43FA-AAAA-8DB5CE9ECB65}" srcId="{136B6F1D-9665-4DB1-9638-DA2AD2F1C24D}" destId="{12CFB76E-6328-470F-8918-44CC81DFF2BE}" srcOrd="0" destOrd="0" parTransId="{A5B80C8C-DBFC-4EBD-9D62-879443D8B86C}" sibTransId="{4CC1071A-5CF3-4E34-861F-9EA78B453D5B}"/>
    <dgm:cxn modelId="{1FE228C0-109F-44D0-B874-DCFDBEAAD943}" srcId="{136B6F1D-9665-4DB1-9638-DA2AD2F1C24D}" destId="{AB3E5C0E-B651-4D0E-B375-F1461B9CDFB9}" srcOrd="2" destOrd="0" parTransId="{13286564-95E9-43B5-B191-A8ABA6F52563}" sibTransId="{EB9812A2-3599-4B2B-BCF6-EFBCC75E05B2}"/>
    <dgm:cxn modelId="{9A542C99-6BBC-4253-8775-6B863A56EE9D}" type="presOf" srcId="{CADEC226-EEC5-41C6-A7AD-779F20D9B068}" destId="{1879434B-5A8B-457A-950D-3773A48659B4}" srcOrd="0" destOrd="0" presId="urn:microsoft.com/office/officeart/2008/layout/HorizontalMultiLevelHierarchy"/>
    <dgm:cxn modelId="{B8C3E378-510F-474D-835B-D2B70F938007}" type="presOf" srcId="{E6EA7B20-2BFC-43E8-BDB4-2E26D5DDFE35}" destId="{20270B7A-91D0-43E9-BE26-AD82F4012F1F}" srcOrd="1" destOrd="0" presId="urn:microsoft.com/office/officeart/2008/layout/HorizontalMultiLevelHierarchy"/>
    <dgm:cxn modelId="{6EC6BF0F-95B0-487B-BEC6-EDB6F6E09CD4}" type="presOf" srcId="{A5B80C8C-DBFC-4EBD-9D62-879443D8B86C}" destId="{D7C53AE9-F62D-43DE-9CF8-15F8F1C31B92}" srcOrd="0" destOrd="0" presId="urn:microsoft.com/office/officeart/2008/layout/HorizontalMultiLevelHierarchy"/>
    <dgm:cxn modelId="{5F421F5E-2F0A-46D1-9D68-6CE34A46EE31}" type="presOf" srcId="{13286564-95E9-43B5-B191-A8ABA6F52563}" destId="{CA92943B-46E7-45B5-AD0C-F40CAED5F1EF}" srcOrd="1" destOrd="0" presId="urn:microsoft.com/office/officeart/2008/layout/HorizontalMultiLevelHierarchy"/>
    <dgm:cxn modelId="{4F2C876D-6ECD-423B-B6E4-ED4EF12347BC}" type="presOf" srcId="{F9EB2925-861F-4EBC-B13D-4B5FEFC05868}" destId="{D1FC9531-49BD-45AE-9D7C-65D4A9B124D0}" srcOrd="0" destOrd="0" presId="urn:microsoft.com/office/officeart/2008/layout/HorizontalMultiLevelHierarchy"/>
    <dgm:cxn modelId="{EC292258-A7BD-4717-B99A-36047B8DB439}" srcId="{136B6F1D-9665-4DB1-9638-DA2AD2F1C24D}" destId="{5AADEBE5-4E1C-4999-B0B1-E678AAF9C9BA}" srcOrd="3" destOrd="0" parTransId="{63F75F3D-0DB0-436B-BF6A-8090EB943FAA}" sibTransId="{60206939-30F8-474B-8574-820F6D643D42}"/>
    <dgm:cxn modelId="{5C3CBF5C-02ED-4695-A55E-CD0BC436980A}" type="presOf" srcId="{136B6F1D-9665-4DB1-9638-DA2AD2F1C24D}" destId="{C4E14010-DA93-40F3-B6D6-47FE4B8FBA98}" srcOrd="0" destOrd="0" presId="urn:microsoft.com/office/officeart/2008/layout/HorizontalMultiLevelHierarchy"/>
    <dgm:cxn modelId="{A701E328-4A96-43A1-9CAA-192BD7CFA9FF}" type="presOf" srcId="{B72E2564-5AE6-4940-AC77-E941FB20973A}" destId="{6A7B1C86-F096-4C9B-A35C-366698B12954}" srcOrd="1" destOrd="0" presId="urn:microsoft.com/office/officeart/2008/layout/HorizontalMultiLevelHierarchy"/>
    <dgm:cxn modelId="{E5CC277C-8AEF-44AB-8356-FED4D10F0396}" type="presOf" srcId="{4E9958AE-AF9F-4161-8692-6153317386AF}" destId="{39DA4AC6-1DDE-4586-B9E0-D9FB0CD46849}" srcOrd="0" destOrd="0" presId="urn:microsoft.com/office/officeart/2008/layout/HorizontalMultiLevelHierarchy"/>
    <dgm:cxn modelId="{C1F98136-1CD9-4E8B-8CF4-4B07C1B6B300}" type="presOf" srcId="{1060F983-43C5-4B45-B202-D1E650B283FF}" destId="{F02D6EB0-2B6B-4656-9560-A0AF6D69BED2}" srcOrd="0" destOrd="0" presId="urn:microsoft.com/office/officeart/2008/layout/HorizontalMultiLevelHierarchy"/>
    <dgm:cxn modelId="{E8E66306-44D8-492A-895E-23EB985CDF98}" srcId="{136B6F1D-9665-4DB1-9638-DA2AD2F1C24D}" destId="{C1D03452-D04F-4E51-93CB-1A48066E0948}" srcOrd="1" destOrd="0" parTransId="{8A793542-2531-4FED-81D3-304C5E824B72}" sibTransId="{E7A1F95E-5406-4712-8DF8-C98D6EF3F29D}"/>
    <dgm:cxn modelId="{A52593CF-0D96-4206-92BF-071DD56BF2FC}" type="presOf" srcId="{58DBCDD7-70E7-4408-AD20-97B08C66A4CD}" destId="{338E5589-3A9F-40AD-A591-DFD74FD2F735}" srcOrd="0" destOrd="0" presId="urn:microsoft.com/office/officeart/2008/layout/HorizontalMultiLevelHierarchy"/>
    <dgm:cxn modelId="{C151E41C-3515-4965-AF17-5D093A75C5DE}" type="presOf" srcId="{58DBCDD7-70E7-4408-AD20-97B08C66A4CD}" destId="{2D799A3C-2281-49AE-B473-2D9E0798C95B}" srcOrd="1" destOrd="0" presId="urn:microsoft.com/office/officeart/2008/layout/HorizontalMultiLevelHierarchy"/>
    <dgm:cxn modelId="{82153F5A-E84D-49D1-8F9F-F48E44093C5B}" type="presOf" srcId="{E280F29D-2993-42A6-B8BC-27B8275A82A8}" destId="{BCFC159F-7AAF-43FD-B18B-AD9E53B911D9}" srcOrd="0" destOrd="0" presId="urn:microsoft.com/office/officeart/2008/layout/HorizontalMultiLevelHierarchy"/>
    <dgm:cxn modelId="{ADEF49FB-DA30-40FE-82F0-F62BD813FA94}" srcId="{136B6F1D-9665-4DB1-9638-DA2AD2F1C24D}" destId="{A5F9122E-4A20-439F-A71E-C1D3643D5F78}" srcOrd="5" destOrd="0" parTransId="{B72E2564-5AE6-4940-AC77-E941FB20973A}" sibTransId="{B4EC8EDC-B332-4090-8A46-3944382E97DB}"/>
    <dgm:cxn modelId="{953E8099-00BF-46C0-A554-75312DD005C0}" type="presOf" srcId="{5AADEBE5-4E1C-4999-B0B1-E678AAF9C9BA}" destId="{D35B73BA-F1AB-473D-9028-B9C3558A548A}" srcOrd="0" destOrd="0" presId="urn:microsoft.com/office/officeart/2008/layout/HorizontalMultiLevelHierarchy"/>
    <dgm:cxn modelId="{3C303141-C69F-44CF-96D3-FD37ADDA5331}" srcId="{1060F983-43C5-4B45-B202-D1E650B283FF}" destId="{CADEC226-EEC5-41C6-A7AD-779F20D9B068}" srcOrd="0" destOrd="0" parTransId="{84B28FB1-4AB4-4C3D-ACED-997CE36E82D7}" sibTransId="{FEF68208-5D19-4570-9DEA-82E67B9EDC8C}"/>
    <dgm:cxn modelId="{5513220B-79FF-4348-80F6-83691F672043}" type="presOf" srcId="{13286564-95E9-43B5-B191-A8ABA6F52563}" destId="{4CDF4372-7A01-49AC-A6B9-60E4E6C22510}" srcOrd="0" destOrd="0" presId="urn:microsoft.com/office/officeart/2008/layout/HorizontalMultiLevelHierarchy"/>
    <dgm:cxn modelId="{E65B36AE-DDB5-478D-9B08-BCFFB25E06E1}" type="presOf" srcId="{A5B80C8C-DBFC-4EBD-9D62-879443D8B86C}" destId="{322D3077-EC40-4180-9CB5-81C973E27FB8}" srcOrd="1" destOrd="0" presId="urn:microsoft.com/office/officeart/2008/layout/HorizontalMultiLevelHierarchy"/>
    <dgm:cxn modelId="{4236825B-D291-4D6C-8AA6-64FB37F1A535}" type="presOf" srcId="{D7BE83F5-81FA-4CA7-9F8C-DC3D04FD012A}" destId="{63D87A8E-8BA8-4F80-B189-2CAD2289775C}" srcOrd="0" destOrd="0" presId="urn:microsoft.com/office/officeart/2008/layout/HorizontalMultiLevelHierarchy"/>
    <dgm:cxn modelId="{E0F2A91F-FCD9-4E40-86A0-A76EB526419E}" type="presOf" srcId="{E280F29D-2993-42A6-B8BC-27B8275A82A8}" destId="{C77CA5EB-452D-4438-BBA0-94AA3494C2D5}" srcOrd="1" destOrd="0" presId="urn:microsoft.com/office/officeart/2008/layout/HorizontalMultiLevelHierarchy"/>
    <dgm:cxn modelId="{AD982431-80C6-4B67-B237-175A161C8AA9}" type="presOf" srcId="{F9EB2925-861F-4EBC-B13D-4B5FEFC05868}" destId="{8C669E3A-6321-49BE-8995-5F8489ED027B}" srcOrd="1" destOrd="0" presId="urn:microsoft.com/office/officeart/2008/layout/HorizontalMultiLevelHierarchy"/>
    <dgm:cxn modelId="{4D3CD8BF-A7A4-4E8C-9296-090A6DA4413C}" srcId="{CADEC226-EEC5-41C6-A7AD-779F20D9B068}" destId="{84DDA571-AD21-488F-A294-380C96A6D881}" srcOrd="2" destOrd="0" parTransId="{4E9958AE-AF9F-4161-8692-6153317386AF}" sibTransId="{97200C75-BF38-413A-BE41-2F26B5EEC47B}"/>
    <dgm:cxn modelId="{6CB2411D-E304-4CAA-8DC6-AB8EE0DEE3CB}" type="presOf" srcId="{63F75F3D-0DB0-436B-BF6A-8090EB943FAA}" destId="{2114D4CC-B805-4598-8F64-99B691689221}" srcOrd="0" destOrd="0" presId="urn:microsoft.com/office/officeart/2008/layout/HorizontalMultiLevelHierarchy"/>
    <dgm:cxn modelId="{41C3D491-F93A-4628-B3EA-9B05D27BF937}" type="presOf" srcId="{4E9958AE-AF9F-4161-8692-6153317386AF}" destId="{38B230A0-956F-4F88-942B-AE1E0468E065}" srcOrd="1" destOrd="0" presId="urn:microsoft.com/office/officeart/2008/layout/HorizontalMultiLevelHierarchy"/>
    <dgm:cxn modelId="{4097C86B-A5E5-47D8-A6BC-B4CC420919A3}" type="presOf" srcId="{12CFB76E-6328-470F-8918-44CC81DFF2BE}" destId="{E8C1E652-567B-4D5D-AFF0-345354A7CA8C}" srcOrd="0" destOrd="0" presId="urn:microsoft.com/office/officeart/2008/layout/HorizontalMultiLevelHierarchy"/>
    <dgm:cxn modelId="{64F8DF18-538B-4A68-A82C-889223CB4D2B}" type="presOf" srcId="{97ACDEC2-F3B9-483F-BCE0-6C91526D153F}" destId="{01D2E839-AFE8-4E85-98F5-C60C98B0315A}" srcOrd="1" destOrd="0" presId="urn:microsoft.com/office/officeart/2008/layout/HorizontalMultiLevelHierarchy"/>
    <dgm:cxn modelId="{FE2E6B56-FC2A-4E24-99B2-1AA6243202AD}" type="presOf" srcId="{84DDA571-AD21-488F-A294-380C96A6D881}" destId="{FDC8A7F1-D43C-49E9-A884-D6AA1F32F90D}" srcOrd="0" destOrd="0" presId="urn:microsoft.com/office/officeart/2008/layout/HorizontalMultiLevelHierarchy"/>
    <dgm:cxn modelId="{2E0A9D15-3DE7-4438-85E2-15BE4907B31C}" type="presOf" srcId="{63F75F3D-0DB0-436B-BF6A-8090EB943FAA}" destId="{14E5F498-B329-4AE8-924F-2413EE250E4A}" srcOrd="1" destOrd="0" presId="urn:microsoft.com/office/officeart/2008/layout/HorizontalMultiLevelHierarchy"/>
    <dgm:cxn modelId="{24CE1FD0-E5B4-43FA-8AE4-7B0365CDC19C}" type="presOf" srcId="{E6F2CA24-6A9A-48BB-BB13-60873C49EF9A}" destId="{DC017CF8-845D-4ADE-BA22-BCD55DEC901E}" srcOrd="0" destOrd="0" presId="urn:microsoft.com/office/officeart/2008/layout/HorizontalMultiLevelHierarchy"/>
    <dgm:cxn modelId="{4215D3E4-7949-4353-B558-457EB1070B9F}" srcId="{CADEC226-EEC5-41C6-A7AD-779F20D9B068}" destId="{E6F2CA24-6A9A-48BB-BB13-60873C49EF9A}" srcOrd="0" destOrd="0" parTransId="{E280F29D-2993-42A6-B8BC-27B8275A82A8}" sibTransId="{97C7F719-6303-44BC-B662-7C67B3B8AFDA}"/>
    <dgm:cxn modelId="{079317BF-9401-40A9-B836-971A012716D2}" type="presOf" srcId="{AB3E5C0E-B651-4D0E-B375-F1461B9CDFB9}" destId="{8C253735-D92B-45EC-82B4-52560530DAE8}" srcOrd="0" destOrd="0" presId="urn:microsoft.com/office/officeart/2008/layout/HorizontalMultiLevelHierarchy"/>
    <dgm:cxn modelId="{84693245-8262-44C9-BBD1-1113A02C44D5}" srcId="{CADEC226-EEC5-41C6-A7AD-779F20D9B068}" destId="{D7BE83F5-81FA-4CA7-9F8C-DC3D04FD012A}" srcOrd="3" destOrd="0" parTransId="{F9EB2925-861F-4EBC-B13D-4B5FEFC05868}" sibTransId="{657258AF-24A6-44ED-968D-BCB8555B7484}"/>
    <dgm:cxn modelId="{20B0BD38-2488-4E56-A257-CE81B2815D4A}" srcId="{136B6F1D-9665-4DB1-9638-DA2AD2F1C24D}" destId="{49652B50-CBC4-4C68-83AB-41AEA2AE8B93}" srcOrd="4" destOrd="0" parTransId="{58DBCDD7-70E7-4408-AD20-97B08C66A4CD}" sibTransId="{1C38178B-9239-4687-A883-52E2290FE01B}"/>
    <dgm:cxn modelId="{D9ACD349-412C-4C31-B8B0-3228D46E651B}" type="presOf" srcId="{E6EA7B20-2BFC-43E8-BDB4-2E26D5DDFE35}" destId="{8BE2AF9F-7CF2-4CB9-8EC9-880F6B901175}" srcOrd="0" destOrd="0" presId="urn:microsoft.com/office/officeart/2008/layout/HorizontalMultiLevelHierarchy"/>
    <dgm:cxn modelId="{60A450BD-806E-4933-9C70-58BBC87C9BE7}" type="presParOf" srcId="{F02D6EB0-2B6B-4656-9560-A0AF6D69BED2}" destId="{ED86AF76-D291-4754-825B-4974FBD91E78}" srcOrd="0" destOrd="0" presId="urn:microsoft.com/office/officeart/2008/layout/HorizontalMultiLevelHierarchy"/>
    <dgm:cxn modelId="{18A904C6-C49D-406C-BAD0-144A3E09C4DD}" type="presParOf" srcId="{ED86AF76-D291-4754-825B-4974FBD91E78}" destId="{1879434B-5A8B-457A-950D-3773A48659B4}" srcOrd="0" destOrd="0" presId="urn:microsoft.com/office/officeart/2008/layout/HorizontalMultiLevelHierarchy"/>
    <dgm:cxn modelId="{01EAEAC8-56E8-4FA9-B997-5C9376973A2F}" type="presParOf" srcId="{ED86AF76-D291-4754-825B-4974FBD91E78}" destId="{EE964F9A-6DA4-4DA3-8554-301C49B618AF}" srcOrd="1" destOrd="0" presId="urn:microsoft.com/office/officeart/2008/layout/HorizontalMultiLevelHierarchy"/>
    <dgm:cxn modelId="{656C9146-8646-4C9C-A7AF-285D1F298794}" type="presParOf" srcId="{EE964F9A-6DA4-4DA3-8554-301C49B618AF}" destId="{BCFC159F-7AAF-43FD-B18B-AD9E53B911D9}" srcOrd="0" destOrd="0" presId="urn:microsoft.com/office/officeart/2008/layout/HorizontalMultiLevelHierarchy"/>
    <dgm:cxn modelId="{3D889063-00B3-4EB9-9985-48E595EAD3AD}" type="presParOf" srcId="{BCFC159F-7AAF-43FD-B18B-AD9E53B911D9}" destId="{C77CA5EB-452D-4438-BBA0-94AA3494C2D5}" srcOrd="0" destOrd="0" presId="urn:microsoft.com/office/officeart/2008/layout/HorizontalMultiLevelHierarchy"/>
    <dgm:cxn modelId="{EDC35D67-B898-4CF0-9345-7EC93C0CFEAB}" type="presParOf" srcId="{EE964F9A-6DA4-4DA3-8554-301C49B618AF}" destId="{0B7C5F4A-0845-40C1-8373-CD0A4F6E9B8D}" srcOrd="1" destOrd="0" presId="urn:microsoft.com/office/officeart/2008/layout/HorizontalMultiLevelHierarchy"/>
    <dgm:cxn modelId="{DF4A4727-8FE0-40AE-ABE8-947139CA7B7E}" type="presParOf" srcId="{0B7C5F4A-0845-40C1-8373-CD0A4F6E9B8D}" destId="{DC017CF8-845D-4ADE-BA22-BCD55DEC901E}" srcOrd="0" destOrd="0" presId="urn:microsoft.com/office/officeart/2008/layout/HorizontalMultiLevelHierarchy"/>
    <dgm:cxn modelId="{1E63534A-6AA4-4371-9B78-E80FE7106034}" type="presParOf" srcId="{0B7C5F4A-0845-40C1-8373-CD0A4F6E9B8D}" destId="{3669AD0D-8AC9-40C9-A331-1E0C674318AD}" srcOrd="1" destOrd="0" presId="urn:microsoft.com/office/officeart/2008/layout/HorizontalMultiLevelHierarchy"/>
    <dgm:cxn modelId="{DBD485E8-913A-47C1-BB0E-6DF6A6E7E2B1}" type="presParOf" srcId="{EE964F9A-6DA4-4DA3-8554-301C49B618AF}" destId="{8BE2AF9F-7CF2-4CB9-8EC9-880F6B901175}" srcOrd="2" destOrd="0" presId="urn:microsoft.com/office/officeart/2008/layout/HorizontalMultiLevelHierarchy"/>
    <dgm:cxn modelId="{AC7F67CB-6E60-407D-A294-357E0C0C005F}" type="presParOf" srcId="{8BE2AF9F-7CF2-4CB9-8EC9-880F6B901175}" destId="{20270B7A-91D0-43E9-BE26-AD82F4012F1F}" srcOrd="0" destOrd="0" presId="urn:microsoft.com/office/officeart/2008/layout/HorizontalMultiLevelHierarchy"/>
    <dgm:cxn modelId="{C6AB72A3-D7E5-49E8-8440-2F4EADBB5B4F}" type="presParOf" srcId="{EE964F9A-6DA4-4DA3-8554-301C49B618AF}" destId="{DA7CB1EA-110D-4C3A-B4E4-47C411B515B5}" srcOrd="3" destOrd="0" presId="urn:microsoft.com/office/officeart/2008/layout/HorizontalMultiLevelHierarchy"/>
    <dgm:cxn modelId="{E9C467E6-C866-4662-8ED4-18C953B78967}" type="presParOf" srcId="{DA7CB1EA-110D-4C3A-B4E4-47C411B515B5}" destId="{76146532-C162-4785-BD58-0EFF938A7E32}" srcOrd="0" destOrd="0" presId="urn:microsoft.com/office/officeart/2008/layout/HorizontalMultiLevelHierarchy"/>
    <dgm:cxn modelId="{884896E7-0BCB-4728-9474-BFE9712B5B83}" type="presParOf" srcId="{DA7CB1EA-110D-4C3A-B4E4-47C411B515B5}" destId="{1F19D762-FE7F-4805-B60C-B92957DB7E0B}" srcOrd="1" destOrd="0" presId="urn:microsoft.com/office/officeart/2008/layout/HorizontalMultiLevelHierarchy"/>
    <dgm:cxn modelId="{CA8A7A57-B5D6-4976-B8C0-FE9CB86263A3}" type="presParOf" srcId="{EE964F9A-6DA4-4DA3-8554-301C49B618AF}" destId="{39DA4AC6-1DDE-4586-B9E0-D9FB0CD46849}" srcOrd="4" destOrd="0" presId="urn:microsoft.com/office/officeart/2008/layout/HorizontalMultiLevelHierarchy"/>
    <dgm:cxn modelId="{F8265869-2D14-4F7E-BF1D-D557C64F4774}" type="presParOf" srcId="{39DA4AC6-1DDE-4586-B9E0-D9FB0CD46849}" destId="{38B230A0-956F-4F88-942B-AE1E0468E065}" srcOrd="0" destOrd="0" presId="urn:microsoft.com/office/officeart/2008/layout/HorizontalMultiLevelHierarchy"/>
    <dgm:cxn modelId="{F64AB3F1-D144-45B1-B87D-FC9EEA4F1F4D}" type="presParOf" srcId="{EE964F9A-6DA4-4DA3-8554-301C49B618AF}" destId="{5E592F31-F999-4DED-81EE-36DA70D6A54C}" srcOrd="5" destOrd="0" presId="urn:microsoft.com/office/officeart/2008/layout/HorizontalMultiLevelHierarchy"/>
    <dgm:cxn modelId="{9757289E-0ABC-4B21-BF56-28ADD9924C47}" type="presParOf" srcId="{5E592F31-F999-4DED-81EE-36DA70D6A54C}" destId="{FDC8A7F1-D43C-49E9-A884-D6AA1F32F90D}" srcOrd="0" destOrd="0" presId="urn:microsoft.com/office/officeart/2008/layout/HorizontalMultiLevelHierarchy"/>
    <dgm:cxn modelId="{D1641EFC-DC73-4D69-A150-63E7ABD1693A}" type="presParOf" srcId="{5E592F31-F999-4DED-81EE-36DA70D6A54C}" destId="{86F331D0-D0BD-4BA7-9E74-AFB5E48C0F01}" srcOrd="1" destOrd="0" presId="urn:microsoft.com/office/officeart/2008/layout/HorizontalMultiLevelHierarchy"/>
    <dgm:cxn modelId="{9911CC76-F269-42FE-91A8-46E9DD1FAB6E}" type="presParOf" srcId="{EE964F9A-6DA4-4DA3-8554-301C49B618AF}" destId="{D1FC9531-49BD-45AE-9D7C-65D4A9B124D0}" srcOrd="6" destOrd="0" presId="urn:microsoft.com/office/officeart/2008/layout/HorizontalMultiLevelHierarchy"/>
    <dgm:cxn modelId="{AD73E15B-1892-40AB-B24D-B7EEA63F871E}" type="presParOf" srcId="{D1FC9531-49BD-45AE-9D7C-65D4A9B124D0}" destId="{8C669E3A-6321-49BE-8995-5F8489ED027B}" srcOrd="0" destOrd="0" presId="urn:microsoft.com/office/officeart/2008/layout/HorizontalMultiLevelHierarchy"/>
    <dgm:cxn modelId="{86277318-146D-4573-B3AF-BC652EEEB4A3}" type="presParOf" srcId="{EE964F9A-6DA4-4DA3-8554-301C49B618AF}" destId="{63CD55A0-8DAC-4027-8556-31CDEBB7123F}" srcOrd="7" destOrd="0" presId="urn:microsoft.com/office/officeart/2008/layout/HorizontalMultiLevelHierarchy"/>
    <dgm:cxn modelId="{503E6980-0590-4438-B80B-B24E54A594CD}" type="presParOf" srcId="{63CD55A0-8DAC-4027-8556-31CDEBB7123F}" destId="{63D87A8E-8BA8-4F80-B189-2CAD2289775C}" srcOrd="0" destOrd="0" presId="urn:microsoft.com/office/officeart/2008/layout/HorizontalMultiLevelHierarchy"/>
    <dgm:cxn modelId="{8116AD87-9AB4-406E-B9FC-F963B0E34EBB}" type="presParOf" srcId="{63CD55A0-8DAC-4027-8556-31CDEBB7123F}" destId="{A89483B7-E448-486E-8814-99B8BC18530B}" srcOrd="1" destOrd="0" presId="urn:microsoft.com/office/officeart/2008/layout/HorizontalMultiLevelHierarchy"/>
    <dgm:cxn modelId="{D9B9EEF1-9DF3-4F7E-AAF4-EE7761ACA0AB}" type="presParOf" srcId="{EE964F9A-6DA4-4DA3-8554-301C49B618AF}" destId="{713C364F-4C64-4CEE-8E64-5CD5435EEFFD}" srcOrd="8" destOrd="0" presId="urn:microsoft.com/office/officeart/2008/layout/HorizontalMultiLevelHierarchy"/>
    <dgm:cxn modelId="{A2328D23-00AA-478B-98D0-1362203DF392}" type="presParOf" srcId="{713C364F-4C64-4CEE-8E64-5CD5435EEFFD}" destId="{01D2E839-AFE8-4E85-98F5-C60C98B0315A}" srcOrd="0" destOrd="0" presId="urn:microsoft.com/office/officeart/2008/layout/HorizontalMultiLevelHierarchy"/>
    <dgm:cxn modelId="{5864EB68-9EBB-435F-837D-9CFA51F19ECB}" type="presParOf" srcId="{EE964F9A-6DA4-4DA3-8554-301C49B618AF}" destId="{37B73582-BEE4-482C-8500-FC1769582884}" srcOrd="9" destOrd="0" presId="urn:microsoft.com/office/officeart/2008/layout/HorizontalMultiLevelHierarchy"/>
    <dgm:cxn modelId="{56D2A1E5-9EC2-447E-92A4-A3958DAB4DDD}" type="presParOf" srcId="{37B73582-BEE4-482C-8500-FC1769582884}" destId="{C4E14010-DA93-40F3-B6D6-47FE4B8FBA98}" srcOrd="0" destOrd="0" presId="urn:microsoft.com/office/officeart/2008/layout/HorizontalMultiLevelHierarchy"/>
    <dgm:cxn modelId="{80DA528F-5438-43E4-84C5-9C71DDF86AC5}" type="presParOf" srcId="{37B73582-BEE4-482C-8500-FC1769582884}" destId="{4FC8BFAB-7AF1-47ED-9A73-11CAE41CDC35}" srcOrd="1" destOrd="0" presId="urn:microsoft.com/office/officeart/2008/layout/HorizontalMultiLevelHierarchy"/>
    <dgm:cxn modelId="{77AFA1CE-8CD0-4FB6-A76D-A670F22244DD}" type="presParOf" srcId="{4FC8BFAB-7AF1-47ED-9A73-11CAE41CDC35}" destId="{D7C53AE9-F62D-43DE-9CF8-15F8F1C31B92}" srcOrd="0" destOrd="0" presId="urn:microsoft.com/office/officeart/2008/layout/HorizontalMultiLevelHierarchy"/>
    <dgm:cxn modelId="{351C2224-1224-4C7F-A6DE-7ABFB458C0A5}" type="presParOf" srcId="{D7C53AE9-F62D-43DE-9CF8-15F8F1C31B92}" destId="{322D3077-EC40-4180-9CB5-81C973E27FB8}" srcOrd="0" destOrd="0" presId="urn:microsoft.com/office/officeart/2008/layout/HorizontalMultiLevelHierarchy"/>
    <dgm:cxn modelId="{20480B1D-DC5F-4B45-AEED-D5DFDC2E5E69}" type="presParOf" srcId="{4FC8BFAB-7AF1-47ED-9A73-11CAE41CDC35}" destId="{56EDFA31-559B-44B3-A799-48E9B16ED851}" srcOrd="1" destOrd="0" presId="urn:microsoft.com/office/officeart/2008/layout/HorizontalMultiLevelHierarchy"/>
    <dgm:cxn modelId="{13DE7391-4DF4-40C2-9991-D460A1AD5CDA}" type="presParOf" srcId="{56EDFA31-559B-44B3-A799-48E9B16ED851}" destId="{E8C1E652-567B-4D5D-AFF0-345354A7CA8C}" srcOrd="0" destOrd="0" presId="urn:microsoft.com/office/officeart/2008/layout/HorizontalMultiLevelHierarchy"/>
    <dgm:cxn modelId="{6E7A963A-62D1-493B-8C69-D225AD137DE4}" type="presParOf" srcId="{56EDFA31-559B-44B3-A799-48E9B16ED851}" destId="{7A85BEB2-463A-4956-B9B4-F2A2BBEE525D}" srcOrd="1" destOrd="0" presId="urn:microsoft.com/office/officeart/2008/layout/HorizontalMultiLevelHierarchy"/>
    <dgm:cxn modelId="{8FBF5B30-C27B-4439-82C9-71216295514D}" type="presParOf" srcId="{4FC8BFAB-7AF1-47ED-9A73-11CAE41CDC35}" destId="{E9406FDA-56B1-4B02-8499-5F705FED5272}" srcOrd="2" destOrd="0" presId="urn:microsoft.com/office/officeart/2008/layout/HorizontalMultiLevelHierarchy"/>
    <dgm:cxn modelId="{CF498971-00E0-4626-996D-90A6A0E354FA}" type="presParOf" srcId="{E9406FDA-56B1-4B02-8499-5F705FED5272}" destId="{1E817E42-0365-44E2-8D07-3DCE014E819B}" srcOrd="0" destOrd="0" presId="urn:microsoft.com/office/officeart/2008/layout/HorizontalMultiLevelHierarchy"/>
    <dgm:cxn modelId="{80F471A8-F93A-4E7A-B3DB-29BD2B8454F5}" type="presParOf" srcId="{4FC8BFAB-7AF1-47ED-9A73-11CAE41CDC35}" destId="{B1E2B0FE-7F13-451C-A9C8-EEC8F12924CA}" srcOrd="3" destOrd="0" presId="urn:microsoft.com/office/officeart/2008/layout/HorizontalMultiLevelHierarchy"/>
    <dgm:cxn modelId="{9B1AF67D-46BE-438F-85FD-E590B776054B}" type="presParOf" srcId="{B1E2B0FE-7F13-451C-A9C8-EEC8F12924CA}" destId="{DA988322-6089-48BA-AA48-4B24EBB30FA7}" srcOrd="0" destOrd="0" presId="urn:microsoft.com/office/officeart/2008/layout/HorizontalMultiLevelHierarchy"/>
    <dgm:cxn modelId="{507590A9-2BB5-4BFA-9A21-7BB7DCE594D1}" type="presParOf" srcId="{B1E2B0FE-7F13-451C-A9C8-EEC8F12924CA}" destId="{D73B752F-9229-459D-888E-26A75824F3D6}" srcOrd="1" destOrd="0" presId="urn:microsoft.com/office/officeart/2008/layout/HorizontalMultiLevelHierarchy"/>
    <dgm:cxn modelId="{F0DC6C55-79B1-4FBD-B094-C168F2A8E60F}" type="presParOf" srcId="{4FC8BFAB-7AF1-47ED-9A73-11CAE41CDC35}" destId="{4CDF4372-7A01-49AC-A6B9-60E4E6C22510}" srcOrd="4" destOrd="0" presId="urn:microsoft.com/office/officeart/2008/layout/HorizontalMultiLevelHierarchy"/>
    <dgm:cxn modelId="{F41A3B1B-CA71-4099-95BF-CBDCCA9A0242}" type="presParOf" srcId="{4CDF4372-7A01-49AC-A6B9-60E4E6C22510}" destId="{CA92943B-46E7-45B5-AD0C-F40CAED5F1EF}" srcOrd="0" destOrd="0" presId="urn:microsoft.com/office/officeart/2008/layout/HorizontalMultiLevelHierarchy"/>
    <dgm:cxn modelId="{3EFC3FD4-D896-4E79-AE08-A232BBBA0476}" type="presParOf" srcId="{4FC8BFAB-7AF1-47ED-9A73-11CAE41CDC35}" destId="{269CAA8E-A40F-4471-A7E4-E08682582094}" srcOrd="5" destOrd="0" presId="urn:microsoft.com/office/officeart/2008/layout/HorizontalMultiLevelHierarchy"/>
    <dgm:cxn modelId="{7E884E9C-5FBD-4499-9343-86BC2A8DC2FE}" type="presParOf" srcId="{269CAA8E-A40F-4471-A7E4-E08682582094}" destId="{8C253735-D92B-45EC-82B4-52560530DAE8}" srcOrd="0" destOrd="0" presId="urn:microsoft.com/office/officeart/2008/layout/HorizontalMultiLevelHierarchy"/>
    <dgm:cxn modelId="{ADF3FD61-B9C8-43A1-8D81-3F5EE1E13CB6}" type="presParOf" srcId="{269CAA8E-A40F-4471-A7E4-E08682582094}" destId="{BC7D7F01-E599-4ABD-BAA1-62B52E5757DE}" srcOrd="1" destOrd="0" presId="urn:microsoft.com/office/officeart/2008/layout/HorizontalMultiLevelHierarchy"/>
    <dgm:cxn modelId="{E62015C3-8303-4F76-A001-9049F03AF288}" type="presParOf" srcId="{4FC8BFAB-7AF1-47ED-9A73-11CAE41CDC35}" destId="{2114D4CC-B805-4598-8F64-99B691689221}" srcOrd="6" destOrd="0" presId="urn:microsoft.com/office/officeart/2008/layout/HorizontalMultiLevelHierarchy"/>
    <dgm:cxn modelId="{B8A18612-E7DA-4BC6-93A3-6B36022A8FFB}" type="presParOf" srcId="{2114D4CC-B805-4598-8F64-99B691689221}" destId="{14E5F498-B329-4AE8-924F-2413EE250E4A}" srcOrd="0" destOrd="0" presId="urn:microsoft.com/office/officeart/2008/layout/HorizontalMultiLevelHierarchy"/>
    <dgm:cxn modelId="{C2292090-7FF5-4F64-82AF-CFC59C6D5490}" type="presParOf" srcId="{4FC8BFAB-7AF1-47ED-9A73-11CAE41CDC35}" destId="{C7D685FB-ABF2-43BA-BAE3-4660DEF695E3}" srcOrd="7" destOrd="0" presId="urn:microsoft.com/office/officeart/2008/layout/HorizontalMultiLevelHierarchy"/>
    <dgm:cxn modelId="{3B495023-DD4E-4B7D-90BA-4F4B28388533}" type="presParOf" srcId="{C7D685FB-ABF2-43BA-BAE3-4660DEF695E3}" destId="{D35B73BA-F1AB-473D-9028-B9C3558A548A}" srcOrd="0" destOrd="0" presId="urn:microsoft.com/office/officeart/2008/layout/HorizontalMultiLevelHierarchy"/>
    <dgm:cxn modelId="{068EA0AA-139F-4560-B9BA-3B1A22209231}" type="presParOf" srcId="{C7D685FB-ABF2-43BA-BAE3-4660DEF695E3}" destId="{89D87C56-7863-4F67-AD42-5A7B631F517D}" srcOrd="1" destOrd="0" presId="urn:microsoft.com/office/officeart/2008/layout/HorizontalMultiLevelHierarchy"/>
    <dgm:cxn modelId="{D28BD863-284E-4FB1-9A34-F9A4B00A5CEB}" type="presParOf" srcId="{4FC8BFAB-7AF1-47ED-9A73-11CAE41CDC35}" destId="{338E5589-3A9F-40AD-A591-DFD74FD2F735}" srcOrd="8" destOrd="0" presId="urn:microsoft.com/office/officeart/2008/layout/HorizontalMultiLevelHierarchy"/>
    <dgm:cxn modelId="{13F779F6-252E-406E-A967-7F8F32AFF573}" type="presParOf" srcId="{338E5589-3A9F-40AD-A591-DFD74FD2F735}" destId="{2D799A3C-2281-49AE-B473-2D9E0798C95B}" srcOrd="0" destOrd="0" presId="urn:microsoft.com/office/officeart/2008/layout/HorizontalMultiLevelHierarchy"/>
    <dgm:cxn modelId="{7F0F8864-1543-439E-94AE-99992F97ECA3}" type="presParOf" srcId="{4FC8BFAB-7AF1-47ED-9A73-11CAE41CDC35}" destId="{129C2B04-8877-409A-9A59-23F63D330C67}" srcOrd="9" destOrd="0" presId="urn:microsoft.com/office/officeart/2008/layout/HorizontalMultiLevelHierarchy"/>
    <dgm:cxn modelId="{ADE42C1F-2517-46B7-8A7C-83253AF4A5B3}" type="presParOf" srcId="{129C2B04-8877-409A-9A59-23F63D330C67}" destId="{A89EDF52-750E-48EF-A7E0-8527632261CD}" srcOrd="0" destOrd="0" presId="urn:microsoft.com/office/officeart/2008/layout/HorizontalMultiLevelHierarchy"/>
    <dgm:cxn modelId="{FBF6F5EA-D937-420B-AE12-B266CC72126E}" type="presParOf" srcId="{129C2B04-8877-409A-9A59-23F63D330C67}" destId="{3E61F996-5376-45A9-85B0-4C48693CE55A}" srcOrd="1" destOrd="0" presId="urn:microsoft.com/office/officeart/2008/layout/HorizontalMultiLevelHierarchy"/>
    <dgm:cxn modelId="{B1FC509C-DE50-47AB-A733-14A943210241}" type="presParOf" srcId="{4FC8BFAB-7AF1-47ED-9A73-11CAE41CDC35}" destId="{201F1262-EB16-48DA-A83E-42D3D0429575}" srcOrd="10" destOrd="0" presId="urn:microsoft.com/office/officeart/2008/layout/HorizontalMultiLevelHierarchy"/>
    <dgm:cxn modelId="{6384E287-CFCB-482C-AB57-5EF4316ADF0F}" type="presParOf" srcId="{201F1262-EB16-48DA-A83E-42D3D0429575}" destId="{6A7B1C86-F096-4C9B-A35C-366698B12954}" srcOrd="0" destOrd="0" presId="urn:microsoft.com/office/officeart/2008/layout/HorizontalMultiLevelHierarchy"/>
    <dgm:cxn modelId="{C5B2BFE9-C6F3-436A-9404-535F7F6475FC}" type="presParOf" srcId="{4FC8BFAB-7AF1-47ED-9A73-11CAE41CDC35}" destId="{A0EDF51D-B3D7-4B02-8D66-A6E4B3C1D517}" srcOrd="11" destOrd="0" presId="urn:microsoft.com/office/officeart/2008/layout/HorizontalMultiLevelHierarchy"/>
    <dgm:cxn modelId="{D95DB778-057F-42D5-8890-5A2D51D7541D}" type="presParOf" srcId="{A0EDF51D-B3D7-4B02-8D66-A6E4B3C1D517}" destId="{7CC4881A-4D43-4E19-BAC3-A9AE89FAB530}" srcOrd="0" destOrd="0" presId="urn:microsoft.com/office/officeart/2008/layout/HorizontalMultiLevelHierarchy"/>
    <dgm:cxn modelId="{A4213DB9-4ABF-4605-811D-911826486C5F}" type="presParOf" srcId="{A0EDF51D-B3D7-4B02-8D66-A6E4B3C1D517}" destId="{44F3AE8F-7227-4DC2-B924-E5131F9A438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7B289-0849-41D8-96F3-639916609D0B}">
      <dsp:nvSpPr>
        <dsp:cNvPr id="0" name=""/>
        <dsp:cNvSpPr/>
      </dsp:nvSpPr>
      <dsp:spPr>
        <a:xfrm>
          <a:off x="6837130" y="3835162"/>
          <a:ext cx="254452" cy="727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226" y="0"/>
              </a:lnTo>
              <a:lnTo>
                <a:pt x="127226" y="727284"/>
              </a:lnTo>
              <a:lnTo>
                <a:pt x="254452" y="72728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45093" y="4179541"/>
        <a:ext cx="38525" cy="38525"/>
      </dsp:txXfrm>
    </dsp:sp>
    <dsp:sp modelId="{64EFABD6-F1FC-427D-911D-A6F74365B63A}">
      <dsp:nvSpPr>
        <dsp:cNvPr id="0" name=""/>
        <dsp:cNvSpPr/>
      </dsp:nvSpPr>
      <dsp:spPr>
        <a:xfrm>
          <a:off x="6837130" y="3835162"/>
          <a:ext cx="254452" cy="242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226" y="0"/>
              </a:lnTo>
              <a:lnTo>
                <a:pt x="127226" y="242428"/>
              </a:lnTo>
              <a:lnTo>
                <a:pt x="254452" y="24242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55570" y="3947590"/>
        <a:ext cx="17572" cy="17572"/>
      </dsp:txXfrm>
    </dsp:sp>
    <dsp:sp modelId="{A0E59215-72A8-4862-B1FF-3D4624FE26C9}">
      <dsp:nvSpPr>
        <dsp:cNvPr id="0" name=""/>
        <dsp:cNvSpPr/>
      </dsp:nvSpPr>
      <dsp:spPr>
        <a:xfrm>
          <a:off x="6837130" y="3592733"/>
          <a:ext cx="254452" cy="242428"/>
        </a:xfrm>
        <a:custGeom>
          <a:avLst/>
          <a:gdLst/>
          <a:ahLst/>
          <a:cxnLst/>
          <a:rect l="0" t="0" r="0" b="0"/>
          <a:pathLst>
            <a:path>
              <a:moveTo>
                <a:pt x="0" y="242428"/>
              </a:moveTo>
              <a:lnTo>
                <a:pt x="127226" y="242428"/>
              </a:lnTo>
              <a:lnTo>
                <a:pt x="127226" y="0"/>
              </a:lnTo>
              <a:lnTo>
                <a:pt x="254452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55570" y="3705161"/>
        <a:ext cx="17572" cy="17572"/>
      </dsp:txXfrm>
    </dsp:sp>
    <dsp:sp modelId="{9A7920D7-1C23-4D16-A9F9-8BFB679969B6}">
      <dsp:nvSpPr>
        <dsp:cNvPr id="0" name=""/>
        <dsp:cNvSpPr/>
      </dsp:nvSpPr>
      <dsp:spPr>
        <a:xfrm>
          <a:off x="6837130" y="3107877"/>
          <a:ext cx="254452" cy="727284"/>
        </a:xfrm>
        <a:custGeom>
          <a:avLst/>
          <a:gdLst/>
          <a:ahLst/>
          <a:cxnLst/>
          <a:rect l="0" t="0" r="0" b="0"/>
          <a:pathLst>
            <a:path>
              <a:moveTo>
                <a:pt x="0" y="727284"/>
              </a:moveTo>
              <a:lnTo>
                <a:pt x="127226" y="727284"/>
              </a:lnTo>
              <a:lnTo>
                <a:pt x="127226" y="0"/>
              </a:lnTo>
              <a:lnTo>
                <a:pt x="254452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45093" y="3452256"/>
        <a:ext cx="38525" cy="38525"/>
      </dsp:txXfrm>
    </dsp:sp>
    <dsp:sp modelId="{FC842C11-CB6F-4375-B969-73FC7A9A2A6F}">
      <dsp:nvSpPr>
        <dsp:cNvPr id="0" name=""/>
        <dsp:cNvSpPr/>
      </dsp:nvSpPr>
      <dsp:spPr>
        <a:xfrm>
          <a:off x="4570414" y="2259378"/>
          <a:ext cx="522302" cy="1575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1151" y="0"/>
              </a:lnTo>
              <a:lnTo>
                <a:pt x="261151" y="1575783"/>
              </a:lnTo>
              <a:lnTo>
                <a:pt x="522302" y="157578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4790063" y="3005768"/>
        <a:ext cx="83004" cy="83004"/>
      </dsp:txXfrm>
    </dsp:sp>
    <dsp:sp modelId="{894D61AD-1DF4-4D60-9138-D5CAEF67A1BF}">
      <dsp:nvSpPr>
        <dsp:cNvPr id="0" name=""/>
        <dsp:cNvSpPr/>
      </dsp:nvSpPr>
      <dsp:spPr>
        <a:xfrm>
          <a:off x="6875323" y="2257206"/>
          <a:ext cx="232022" cy="365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011" y="0"/>
              </a:lnTo>
              <a:lnTo>
                <a:pt x="116011" y="365814"/>
              </a:lnTo>
              <a:lnTo>
                <a:pt x="232022" y="36581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80505" y="2429283"/>
        <a:ext cx="21659" cy="21659"/>
      </dsp:txXfrm>
    </dsp:sp>
    <dsp:sp modelId="{BC9E7F6D-1645-49C4-B5F6-A0C9DBDCEBEC}">
      <dsp:nvSpPr>
        <dsp:cNvPr id="0" name=""/>
        <dsp:cNvSpPr/>
      </dsp:nvSpPr>
      <dsp:spPr>
        <a:xfrm>
          <a:off x="6875323" y="2138164"/>
          <a:ext cx="216259" cy="119041"/>
        </a:xfrm>
        <a:custGeom>
          <a:avLst/>
          <a:gdLst/>
          <a:ahLst/>
          <a:cxnLst/>
          <a:rect l="0" t="0" r="0" b="0"/>
          <a:pathLst>
            <a:path>
              <a:moveTo>
                <a:pt x="0" y="119041"/>
              </a:moveTo>
              <a:lnTo>
                <a:pt x="108129" y="119041"/>
              </a:lnTo>
              <a:lnTo>
                <a:pt x="108129" y="0"/>
              </a:lnTo>
              <a:lnTo>
                <a:pt x="216259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77281" y="2191513"/>
        <a:ext cx="12342" cy="12342"/>
      </dsp:txXfrm>
    </dsp:sp>
    <dsp:sp modelId="{2C56CDA8-3C7D-4667-BD02-32F899F90EE2}">
      <dsp:nvSpPr>
        <dsp:cNvPr id="0" name=""/>
        <dsp:cNvSpPr/>
      </dsp:nvSpPr>
      <dsp:spPr>
        <a:xfrm>
          <a:off x="6875323" y="1653307"/>
          <a:ext cx="216259" cy="603898"/>
        </a:xfrm>
        <a:custGeom>
          <a:avLst/>
          <a:gdLst/>
          <a:ahLst/>
          <a:cxnLst/>
          <a:rect l="0" t="0" r="0" b="0"/>
          <a:pathLst>
            <a:path>
              <a:moveTo>
                <a:pt x="0" y="603898"/>
              </a:moveTo>
              <a:lnTo>
                <a:pt x="108129" y="603898"/>
              </a:lnTo>
              <a:lnTo>
                <a:pt x="108129" y="0"/>
              </a:lnTo>
              <a:lnTo>
                <a:pt x="216259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67416" y="1939220"/>
        <a:ext cx="32072" cy="32072"/>
      </dsp:txXfrm>
    </dsp:sp>
    <dsp:sp modelId="{CA1E33B9-2E3B-4750-90B1-47E12063705A}">
      <dsp:nvSpPr>
        <dsp:cNvPr id="0" name=""/>
        <dsp:cNvSpPr/>
      </dsp:nvSpPr>
      <dsp:spPr>
        <a:xfrm>
          <a:off x="4570414" y="2211486"/>
          <a:ext cx="5604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7892"/>
              </a:moveTo>
              <a:lnTo>
                <a:pt x="280247" y="47892"/>
              </a:lnTo>
              <a:lnTo>
                <a:pt x="280247" y="45720"/>
              </a:lnTo>
              <a:lnTo>
                <a:pt x="560495" y="4572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836649" y="2243193"/>
        <a:ext cx="28024" cy="28024"/>
      </dsp:txXfrm>
    </dsp:sp>
    <dsp:sp modelId="{8B699627-ED18-4B6F-8B20-0E244C14DB8D}">
      <dsp:nvSpPr>
        <dsp:cNvPr id="0" name=""/>
        <dsp:cNvSpPr/>
      </dsp:nvSpPr>
      <dsp:spPr>
        <a:xfrm>
          <a:off x="6837130" y="683594"/>
          <a:ext cx="254452" cy="484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226" y="0"/>
              </a:lnTo>
              <a:lnTo>
                <a:pt x="127226" y="484856"/>
              </a:lnTo>
              <a:lnTo>
                <a:pt x="254452" y="48485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50667" y="912333"/>
        <a:ext cx="27378" cy="27378"/>
      </dsp:txXfrm>
    </dsp:sp>
    <dsp:sp modelId="{561EBB77-2BF9-4396-8C3F-ACBFA72B4C37}">
      <dsp:nvSpPr>
        <dsp:cNvPr id="0" name=""/>
        <dsp:cNvSpPr/>
      </dsp:nvSpPr>
      <dsp:spPr>
        <a:xfrm>
          <a:off x="6837130" y="637874"/>
          <a:ext cx="2544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4452" y="4572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57995" y="677233"/>
        <a:ext cx="12722" cy="12722"/>
      </dsp:txXfrm>
    </dsp:sp>
    <dsp:sp modelId="{7F96DCBA-2C9D-4571-9046-B4D892BEC7D4}">
      <dsp:nvSpPr>
        <dsp:cNvPr id="0" name=""/>
        <dsp:cNvSpPr/>
      </dsp:nvSpPr>
      <dsp:spPr>
        <a:xfrm>
          <a:off x="6837130" y="198738"/>
          <a:ext cx="254452" cy="484856"/>
        </a:xfrm>
        <a:custGeom>
          <a:avLst/>
          <a:gdLst/>
          <a:ahLst/>
          <a:cxnLst/>
          <a:rect l="0" t="0" r="0" b="0"/>
          <a:pathLst>
            <a:path>
              <a:moveTo>
                <a:pt x="0" y="484856"/>
              </a:moveTo>
              <a:lnTo>
                <a:pt x="127226" y="484856"/>
              </a:lnTo>
              <a:lnTo>
                <a:pt x="127226" y="0"/>
              </a:lnTo>
              <a:lnTo>
                <a:pt x="254452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950667" y="427477"/>
        <a:ext cx="27378" cy="27378"/>
      </dsp:txXfrm>
    </dsp:sp>
    <dsp:sp modelId="{410FB206-2D96-48DA-9ABA-E426441B627E}">
      <dsp:nvSpPr>
        <dsp:cNvPr id="0" name=""/>
        <dsp:cNvSpPr/>
      </dsp:nvSpPr>
      <dsp:spPr>
        <a:xfrm>
          <a:off x="4570414" y="683594"/>
          <a:ext cx="522302" cy="1575783"/>
        </a:xfrm>
        <a:custGeom>
          <a:avLst/>
          <a:gdLst/>
          <a:ahLst/>
          <a:cxnLst/>
          <a:rect l="0" t="0" r="0" b="0"/>
          <a:pathLst>
            <a:path>
              <a:moveTo>
                <a:pt x="0" y="1575783"/>
              </a:moveTo>
              <a:lnTo>
                <a:pt x="261151" y="1575783"/>
              </a:lnTo>
              <a:lnTo>
                <a:pt x="261151" y="0"/>
              </a:lnTo>
              <a:lnTo>
                <a:pt x="522302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4790063" y="1429984"/>
        <a:ext cx="83004" cy="83004"/>
      </dsp:txXfrm>
    </dsp:sp>
    <dsp:sp modelId="{BCFC159F-7AAF-43FD-B18B-AD9E53B911D9}">
      <dsp:nvSpPr>
        <dsp:cNvPr id="0" name=""/>
        <dsp:cNvSpPr/>
      </dsp:nvSpPr>
      <dsp:spPr>
        <a:xfrm>
          <a:off x="2085483" y="2213658"/>
          <a:ext cx="4917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1777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19077" y="2247083"/>
        <a:ext cx="24588" cy="24588"/>
      </dsp:txXfrm>
    </dsp:sp>
    <dsp:sp modelId="{1879434B-5A8B-457A-950D-3773A48659B4}">
      <dsp:nvSpPr>
        <dsp:cNvPr id="0" name=""/>
        <dsp:cNvSpPr/>
      </dsp:nvSpPr>
      <dsp:spPr>
        <a:xfrm rot="16200000">
          <a:off x="499427" y="1843602"/>
          <a:ext cx="2340560" cy="831552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SORUN-I</a:t>
          </a:r>
          <a:endParaRPr lang="tr-TR" sz="2400" b="1" kern="1200" dirty="0"/>
        </a:p>
      </dsp:txBody>
      <dsp:txXfrm>
        <a:off x="499427" y="1843602"/>
        <a:ext cx="2340560" cy="831552"/>
      </dsp:txXfrm>
    </dsp:sp>
    <dsp:sp modelId="{DC017CF8-845D-4ADE-BA22-BCD55DEC901E}">
      <dsp:nvSpPr>
        <dsp:cNvPr id="0" name=""/>
        <dsp:cNvSpPr/>
      </dsp:nvSpPr>
      <dsp:spPr>
        <a:xfrm>
          <a:off x="2577260" y="1758713"/>
          <a:ext cx="1993153" cy="1001329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DİYARBAKIR İÇİN DOĞRU KALKINMA EKSENLERİ NE OLMALI</a:t>
          </a:r>
          <a:endParaRPr lang="tr-TR" sz="1400" b="1" kern="1200" dirty="0"/>
        </a:p>
      </dsp:txBody>
      <dsp:txXfrm>
        <a:off x="2577260" y="1758713"/>
        <a:ext cx="1993153" cy="1001329"/>
      </dsp:txXfrm>
    </dsp:sp>
    <dsp:sp modelId="{282D2B68-DCBA-45B2-B71E-10BEF5A3C109}">
      <dsp:nvSpPr>
        <dsp:cNvPr id="0" name=""/>
        <dsp:cNvSpPr/>
      </dsp:nvSpPr>
      <dsp:spPr>
        <a:xfrm>
          <a:off x="5092716" y="292974"/>
          <a:ext cx="1744413" cy="781239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Sanayi Sektörü Eksenli Kalkınma</a:t>
          </a:r>
          <a:endParaRPr lang="tr-TR" sz="1400" b="1" kern="1200" dirty="0"/>
        </a:p>
      </dsp:txBody>
      <dsp:txXfrm>
        <a:off x="5092716" y="292974"/>
        <a:ext cx="1744413" cy="781239"/>
      </dsp:txXfrm>
    </dsp:sp>
    <dsp:sp modelId="{066C2B9D-A38E-4C80-B3D9-BA90EB44A402}">
      <dsp:nvSpPr>
        <dsp:cNvPr id="0" name=""/>
        <dsp:cNvSpPr/>
      </dsp:nvSpPr>
      <dsp:spPr>
        <a:xfrm>
          <a:off x="7091582" y="4795"/>
          <a:ext cx="2188954" cy="38788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2. Sanayi Sitesi</a:t>
          </a:r>
          <a:endParaRPr lang="tr-TR" sz="1400" b="1" kern="1200" dirty="0"/>
        </a:p>
      </dsp:txBody>
      <dsp:txXfrm>
        <a:off x="7091582" y="4795"/>
        <a:ext cx="2188954" cy="387885"/>
      </dsp:txXfrm>
    </dsp:sp>
    <dsp:sp modelId="{10BCA088-EE9E-427F-8534-6AC3C6B31030}">
      <dsp:nvSpPr>
        <dsp:cNvPr id="0" name=""/>
        <dsp:cNvSpPr/>
      </dsp:nvSpPr>
      <dsp:spPr>
        <a:xfrm>
          <a:off x="7091582" y="489651"/>
          <a:ext cx="2188954" cy="38788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Tekstil Organize Sanayi Bölgesi</a:t>
          </a:r>
          <a:endParaRPr lang="tr-TR" sz="1400" b="1" kern="1200" dirty="0"/>
        </a:p>
      </dsp:txBody>
      <dsp:txXfrm>
        <a:off x="7091582" y="489651"/>
        <a:ext cx="2188954" cy="387885"/>
      </dsp:txXfrm>
    </dsp:sp>
    <dsp:sp modelId="{6FD8BFA6-0AC5-4D35-AB72-F94F017FCF69}">
      <dsp:nvSpPr>
        <dsp:cNvPr id="0" name=""/>
        <dsp:cNvSpPr/>
      </dsp:nvSpPr>
      <dsp:spPr>
        <a:xfrm>
          <a:off x="7091582" y="974508"/>
          <a:ext cx="2188954" cy="38788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KSS</a:t>
          </a:r>
          <a:endParaRPr lang="tr-TR" sz="1400" b="1" kern="1200" dirty="0"/>
        </a:p>
      </dsp:txBody>
      <dsp:txXfrm>
        <a:off x="7091582" y="974508"/>
        <a:ext cx="2188954" cy="387885"/>
      </dsp:txXfrm>
    </dsp:sp>
    <dsp:sp modelId="{BC8A8811-0A64-497F-B338-0CD2EB76B59A}">
      <dsp:nvSpPr>
        <dsp:cNvPr id="0" name=""/>
        <dsp:cNvSpPr/>
      </dsp:nvSpPr>
      <dsp:spPr>
        <a:xfrm>
          <a:off x="5130910" y="1866586"/>
          <a:ext cx="1744413" cy="781239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GAP Eksenli Kalkınma</a:t>
          </a:r>
          <a:endParaRPr lang="tr-TR" sz="1400" b="1" kern="1200" dirty="0"/>
        </a:p>
      </dsp:txBody>
      <dsp:txXfrm>
        <a:off x="5130910" y="1866586"/>
        <a:ext cx="1744413" cy="781239"/>
      </dsp:txXfrm>
    </dsp:sp>
    <dsp:sp modelId="{53C2A150-3D56-445F-97FA-A822DA625322}">
      <dsp:nvSpPr>
        <dsp:cNvPr id="0" name=""/>
        <dsp:cNvSpPr/>
      </dsp:nvSpPr>
      <dsp:spPr>
        <a:xfrm>
          <a:off x="7091582" y="1459365"/>
          <a:ext cx="2188954" cy="387885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Toplulaştırma</a:t>
          </a:r>
          <a:endParaRPr lang="tr-TR" sz="1400" b="1" kern="1200" dirty="0"/>
        </a:p>
      </dsp:txBody>
      <dsp:txXfrm>
        <a:off x="7091582" y="1459365"/>
        <a:ext cx="2188954" cy="387885"/>
      </dsp:txXfrm>
    </dsp:sp>
    <dsp:sp modelId="{85381D94-B6E2-42CB-829D-EA96A0A7E3F8}">
      <dsp:nvSpPr>
        <dsp:cNvPr id="0" name=""/>
        <dsp:cNvSpPr/>
      </dsp:nvSpPr>
      <dsp:spPr>
        <a:xfrm>
          <a:off x="7091582" y="1944221"/>
          <a:ext cx="2188954" cy="387885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GAP Sulama Bileşeni</a:t>
          </a:r>
          <a:endParaRPr lang="tr-TR" sz="1400" b="1" kern="1200" dirty="0"/>
        </a:p>
      </dsp:txBody>
      <dsp:txXfrm>
        <a:off x="7091582" y="1944221"/>
        <a:ext cx="2188954" cy="387885"/>
      </dsp:txXfrm>
    </dsp:sp>
    <dsp:sp modelId="{3BC23969-2A9C-4BE4-9812-FE0E6B9F3141}">
      <dsp:nvSpPr>
        <dsp:cNvPr id="0" name=""/>
        <dsp:cNvSpPr/>
      </dsp:nvSpPr>
      <dsp:spPr>
        <a:xfrm>
          <a:off x="7107346" y="2429078"/>
          <a:ext cx="2188967" cy="387885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Lisanslı Depo</a:t>
          </a:r>
          <a:endParaRPr lang="tr-TR" sz="1400" b="1" kern="1200" dirty="0"/>
        </a:p>
      </dsp:txBody>
      <dsp:txXfrm>
        <a:off x="7107346" y="2429078"/>
        <a:ext cx="2188967" cy="387885"/>
      </dsp:txXfrm>
    </dsp:sp>
    <dsp:sp modelId="{6A765240-E893-4504-804F-4A4A6CF0DF97}">
      <dsp:nvSpPr>
        <dsp:cNvPr id="0" name=""/>
        <dsp:cNvSpPr/>
      </dsp:nvSpPr>
      <dsp:spPr>
        <a:xfrm>
          <a:off x="5092716" y="3444542"/>
          <a:ext cx="1744413" cy="78123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Hizmet Eksenli Kalkınma</a:t>
          </a:r>
          <a:endParaRPr lang="tr-TR" sz="1400" b="1" kern="1200" dirty="0"/>
        </a:p>
      </dsp:txBody>
      <dsp:txXfrm>
        <a:off x="5092716" y="3444542"/>
        <a:ext cx="1744413" cy="781239"/>
      </dsp:txXfrm>
    </dsp:sp>
    <dsp:sp modelId="{194242A2-1335-478D-A03E-85F1D75B2FA2}">
      <dsp:nvSpPr>
        <dsp:cNvPr id="0" name=""/>
        <dsp:cNvSpPr/>
      </dsp:nvSpPr>
      <dsp:spPr>
        <a:xfrm>
          <a:off x="7091582" y="2913934"/>
          <a:ext cx="2188954" cy="38788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Lojistik Merkez</a:t>
          </a:r>
          <a:endParaRPr lang="tr-TR" sz="1400" b="1" kern="1200" dirty="0"/>
        </a:p>
      </dsp:txBody>
      <dsp:txXfrm>
        <a:off x="7091582" y="2913934"/>
        <a:ext cx="2188954" cy="387885"/>
      </dsp:txXfrm>
    </dsp:sp>
    <dsp:sp modelId="{6E85DBEB-3463-483C-A9D8-4E88BFA5C2FD}">
      <dsp:nvSpPr>
        <dsp:cNvPr id="0" name=""/>
        <dsp:cNvSpPr/>
      </dsp:nvSpPr>
      <dsp:spPr>
        <a:xfrm>
          <a:off x="7091582" y="3398791"/>
          <a:ext cx="2188954" cy="38788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Turizm</a:t>
          </a:r>
          <a:endParaRPr lang="tr-TR" sz="1400" b="1" kern="1200" dirty="0"/>
        </a:p>
      </dsp:txBody>
      <dsp:txXfrm>
        <a:off x="7091582" y="3398791"/>
        <a:ext cx="2188954" cy="387885"/>
      </dsp:txXfrm>
    </dsp:sp>
    <dsp:sp modelId="{F231F29E-AD53-4999-B767-F39351300DB6}">
      <dsp:nvSpPr>
        <dsp:cNvPr id="0" name=""/>
        <dsp:cNvSpPr/>
      </dsp:nvSpPr>
      <dsp:spPr>
        <a:xfrm>
          <a:off x="7091582" y="3883647"/>
          <a:ext cx="2188954" cy="38788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Sağlık</a:t>
          </a:r>
          <a:endParaRPr lang="tr-TR" sz="1400" b="1" kern="1200" dirty="0"/>
        </a:p>
      </dsp:txBody>
      <dsp:txXfrm>
        <a:off x="7091582" y="3883647"/>
        <a:ext cx="2188954" cy="387885"/>
      </dsp:txXfrm>
    </dsp:sp>
    <dsp:sp modelId="{B6A45328-482D-48D1-AF42-0DA609AD8CBE}">
      <dsp:nvSpPr>
        <dsp:cNvPr id="0" name=""/>
        <dsp:cNvSpPr/>
      </dsp:nvSpPr>
      <dsp:spPr>
        <a:xfrm>
          <a:off x="7091582" y="4368504"/>
          <a:ext cx="2188954" cy="38788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Bilişim Hizmetleri</a:t>
          </a:r>
          <a:endParaRPr lang="tr-TR" sz="1400" b="1" kern="1200" dirty="0"/>
        </a:p>
      </dsp:txBody>
      <dsp:txXfrm>
        <a:off x="7091582" y="4368504"/>
        <a:ext cx="2188954" cy="3878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96505-CC96-4FDB-940F-2A4435B29B8D}">
      <dsp:nvSpPr>
        <dsp:cNvPr id="0" name=""/>
        <dsp:cNvSpPr/>
      </dsp:nvSpPr>
      <dsp:spPr>
        <a:xfrm>
          <a:off x="0" y="0"/>
          <a:ext cx="10661284" cy="1525225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2022 GSYH SANAYİ SEKTÖRÜ PAYI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(TÜRKİYE %26)</a:t>
          </a:r>
          <a:endParaRPr lang="tr-TR" sz="2800" kern="1200" dirty="0"/>
        </a:p>
      </dsp:txBody>
      <dsp:txXfrm>
        <a:off x="0" y="0"/>
        <a:ext cx="10661284" cy="1525225"/>
      </dsp:txXfrm>
    </dsp:sp>
    <dsp:sp modelId="{E7939053-6A09-442E-87A8-D730D0E39EF1}">
      <dsp:nvSpPr>
        <dsp:cNvPr id="0" name=""/>
        <dsp:cNvSpPr/>
      </dsp:nvSpPr>
      <dsp:spPr>
        <a:xfrm>
          <a:off x="1301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DİYARBAKIR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%13 (16.175.140)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1301" y="1525225"/>
        <a:ext cx="2131736" cy="3202974"/>
      </dsp:txXfrm>
    </dsp:sp>
    <dsp:sp modelId="{FA8E1FE7-CC5B-48C7-95A6-04ECE832C740}">
      <dsp:nvSpPr>
        <dsp:cNvPr id="0" name=""/>
        <dsp:cNvSpPr/>
      </dsp:nvSpPr>
      <dsp:spPr>
        <a:xfrm>
          <a:off x="2133037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ŞANLIURFA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%13 (17.609.344)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2133037" y="1525225"/>
        <a:ext cx="2131736" cy="3202974"/>
      </dsp:txXfrm>
    </dsp:sp>
    <dsp:sp modelId="{B56CC6CE-95FB-43CD-ACEA-15B219AC2E54}">
      <dsp:nvSpPr>
        <dsp:cNvPr id="0" name=""/>
        <dsp:cNvSpPr/>
      </dsp:nvSpPr>
      <dsp:spPr>
        <a:xfrm>
          <a:off x="4264773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MARDİN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%17 (14.907.882)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4264773" y="1525225"/>
        <a:ext cx="2131736" cy="3202974"/>
      </dsp:txXfrm>
    </dsp:sp>
    <dsp:sp modelId="{789C0B42-5952-4914-A9DE-48E2D9710F51}">
      <dsp:nvSpPr>
        <dsp:cNvPr id="0" name=""/>
        <dsp:cNvSpPr/>
      </dsp:nvSpPr>
      <dsp:spPr>
        <a:xfrm>
          <a:off x="6396510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5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BATMAN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%35 (18.117.605)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6396510" y="1525225"/>
        <a:ext cx="2131736" cy="3202974"/>
      </dsp:txXfrm>
    </dsp:sp>
    <dsp:sp modelId="{CE2E44ED-F58D-49AE-8A8C-0B18F3AEDA87}">
      <dsp:nvSpPr>
        <dsp:cNvPr id="0" name=""/>
        <dsp:cNvSpPr/>
      </dsp:nvSpPr>
      <dsp:spPr>
        <a:xfrm>
          <a:off x="8528246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6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GAZİANTEP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%45 (138.674.487)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8528246" y="1525225"/>
        <a:ext cx="2131736" cy="3202974"/>
      </dsp:txXfrm>
    </dsp:sp>
    <dsp:sp modelId="{764FC079-0056-439C-AE4D-BC391CE37FB0}">
      <dsp:nvSpPr>
        <dsp:cNvPr id="0" name=""/>
        <dsp:cNvSpPr/>
      </dsp:nvSpPr>
      <dsp:spPr>
        <a:xfrm>
          <a:off x="0" y="4728199"/>
          <a:ext cx="10661284" cy="3558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96505-CC96-4FDB-940F-2A4435B29B8D}">
      <dsp:nvSpPr>
        <dsp:cNvPr id="0" name=""/>
        <dsp:cNvSpPr/>
      </dsp:nvSpPr>
      <dsp:spPr>
        <a:xfrm>
          <a:off x="0" y="0"/>
          <a:ext cx="10661284" cy="1525225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2022 GSYH TARIM SEKTÖRÜ PAYI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(TÜRKİYE %6)</a:t>
          </a:r>
          <a:endParaRPr lang="tr-TR" sz="2800" kern="1200" dirty="0"/>
        </a:p>
      </dsp:txBody>
      <dsp:txXfrm>
        <a:off x="0" y="0"/>
        <a:ext cx="10661284" cy="1525225"/>
      </dsp:txXfrm>
    </dsp:sp>
    <dsp:sp modelId="{E7939053-6A09-442E-87A8-D730D0E39EF1}">
      <dsp:nvSpPr>
        <dsp:cNvPr id="0" name=""/>
        <dsp:cNvSpPr/>
      </dsp:nvSpPr>
      <dsp:spPr>
        <a:xfrm>
          <a:off x="1301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DİYARBAKIR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%15 (19.867.217)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1301" y="1525225"/>
        <a:ext cx="2131736" cy="3202974"/>
      </dsp:txXfrm>
    </dsp:sp>
    <dsp:sp modelId="{FA8E1FE7-CC5B-48C7-95A6-04ECE832C740}">
      <dsp:nvSpPr>
        <dsp:cNvPr id="0" name=""/>
        <dsp:cNvSpPr/>
      </dsp:nvSpPr>
      <dsp:spPr>
        <a:xfrm>
          <a:off x="2133037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ŞANLIURFA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%29 (40.524.003)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2133037" y="1525225"/>
        <a:ext cx="2131736" cy="3202974"/>
      </dsp:txXfrm>
    </dsp:sp>
    <dsp:sp modelId="{B56CC6CE-95FB-43CD-ACEA-15B219AC2E54}">
      <dsp:nvSpPr>
        <dsp:cNvPr id="0" name=""/>
        <dsp:cNvSpPr/>
      </dsp:nvSpPr>
      <dsp:spPr>
        <a:xfrm>
          <a:off x="4264773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MARDİN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%09 (11.575.291)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4264773" y="1525225"/>
        <a:ext cx="2131736" cy="3202974"/>
      </dsp:txXfrm>
    </dsp:sp>
    <dsp:sp modelId="{789C0B42-5952-4914-A9DE-48E2D9710F51}">
      <dsp:nvSpPr>
        <dsp:cNvPr id="0" name=""/>
        <dsp:cNvSpPr/>
      </dsp:nvSpPr>
      <dsp:spPr>
        <a:xfrm>
          <a:off x="6396510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5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BATMAN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%35 (18.117.605)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6396510" y="1525225"/>
        <a:ext cx="2131736" cy="3202974"/>
      </dsp:txXfrm>
    </dsp:sp>
    <dsp:sp modelId="{CE2E44ED-F58D-49AE-8A8C-0B18F3AEDA87}">
      <dsp:nvSpPr>
        <dsp:cNvPr id="0" name=""/>
        <dsp:cNvSpPr/>
      </dsp:nvSpPr>
      <dsp:spPr>
        <a:xfrm>
          <a:off x="8528246" y="1525225"/>
          <a:ext cx="2131736" cy="3202974"/>
        </a:xfrm>
        <a:prstGeom prst="rect">
          <a:avLst/>
        </a:prstGeom>
        <a:blipFill rotWithShape="0">
          <a:blip xmlns:r="http://schemas.openxmlformats.org/officeDocument/2006/relationships" r:embed="rId6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GAZİANTEP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%05 (15.738.366)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8528246" y="1525225"/>
        <a:ext cx="2131736" cy="3202974"/>
      </dsp:txXfrm>
    </dsp:sp>
    <dsp:sp modelId="{764FC079-0056-439C-AE4D-BC391CE37FB0}">
      <dsp:nvSpPr>
        <dsp:cNvPr id="0" name=""/>
        <dsp:cNvSpPr/>
      </dsp:nvSpPr>
      <dsp:spPr>
        <a:xfrm>
          <a:off x="0" y="4728199"/>
          <a:ext cx="10661284" cy="3558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9050D-5122-4863-A5A1-BC8DB1D4AEE1}">
      <dsp:nvSpPr>
        <dsp:cNvPr id="0" name=""/>
        <dsp:cNvSpPr/>
      </dsp:nvSpPr>
      <dsp:spPr>
        <a:xfrm>
          <a:off x="2747496" y="588302"/>
          <a:ext cx="2783672" cy="327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ECD427-35F6-48AD-85CD-4FCD86525C03}">
      <dsp:nvSpPr>
        <dsp:cNvPr id="0" name=""/>
        <dsp:cNvSpPr/>
      </dsp:nvSpPr>
      <dsp:spPr>
        <a:xfrm>
          <a:off x="2716768" y="711296"/>
          <a:ext cx="204496" cy="204496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F4C44511-A80F-4D3F-80FE-163032962154}">
      <dsp:nvSpPr>
        <dsp:cNvPr id="0" name=""/>
        <dsp:cNvSpPr/>
      </dsp:nvSpPr>
      <dsp:spPr>
        <a:xfrm>
          <a:off x="3177806" y="0"/>
          <a:ext cx="2783644" cy="588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GAP POZİTİF YAKLAŞIM</a:t>
          </a:r>
          <a:endParaRPr lang="tr-TR" sz="2000" kern="1200" dirty="0"/>
        </a:p>
      </dsp:txBody>
      <dsp:txXfrm>
        <a:off x="3177806" y="0"/>
        <a:ext cx="2783644" cy="588305"/>
      </dsp:txXfrm>
    </dsp:sp>
    <dsp:sp modelId="{AA331FC4-BF93-4A65-96E9-662BFCE67699}">
      <dsp:nvSpPr>
        <dsp:cNvPr id="0" name=""/>
        <dsp:cNvSpPr/>
      </dsp:nvSpPr>
      <dsp:spPr>
        <a:xfrm>
          <a:off x="2716766" y="1187971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14F15AD0-0AA0-4387-93CE-9B3B12B73009}">
      <dsp:nvSpPr>
        <dsp:cNvPr id="0" name=""/>
        <dsp:cNvSpPr/>
      </dsp:nvSpPr>
      <dsp:spPr>
        <a:xfrm>
          <a:off x="2956122" y="1051882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Silvan Barajı 235.000 Hektar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(DSİ-%95)</a:t>
          </a:r>
          <a:endParaRPr lang="tr-TR" sz="1400" kern="1200" dirty="0"/>
        </a:p>
      </dsp:txBody>
      <dsp:txXfrm>
        <a:off x="2956122" y="1051882"/>
        <a:ext cx="2634378" cy="476670"/>
      </dsp:txXfrm>
    </dsp:sp>
    <dsp:sp modelId="{830662B3-CA24-403B-B55B-521E9DA5FF8A}">
      <dsp:nvSpPr>
        <dsp:cNvPr id="0" name=""/>
        <dsp:cNvSpPr/>
      </dsp:nvSpPr>
      <dsp:spPr>
        <a:xfrm>
          <a:off x="2716766" y="1664642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7F3E0270-8D1E-436F-9104-1011CCCA5705}">
      <dsp:nvSpPr>
        <dsp:cNvPr id="0" name=""/>
        <dsp:cNvSpPr/>
      </dsp:nvSpPr>
      <dsp:spPr>
        <a:xfrm>
          <a:off x="2956122" y="1528552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Toplulaştırma</a:t>
          </a:r>
          <a:endParaRPr lang="tr-TR" sz="1400" kern="1200" dirty="0"/>
        </a:p>
      </dsp:txBody>
      <dsp:txXfrm>
        <a:off x="2956122" y="1528552"/>
        <a:ext cx="2634378" cy="476670"/>
      </dsp:txXfrm>
    </dsp:sp>
    <dsp:sp modelId="{04E50296-A86E-40ED-8222-9828156A9965}">
      <dsp:nvSpPr>
        <dsp:cNvPr id="0" name=""/>
        <dsp:cNvSpPr/>
      </dsp:nvSpPr>
      <dsp:spPr>
        <a:xfrm>
          <a:off x="2716766" y="2141312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D782FA80-8222-44C2-84CE-CE081E24F8CB}">
      <dsp:nvSpPr>
        <dsp:cNvPr id="0" name=""/>
        <dsp:cNvSpPr/>
      </dsp:nvSpPr>
      <dsp:spPr>
        <a:xfrm>
          <a:off x="2956122" y="2005223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Tarımda 300.000 Ek İstihdam</a:t>
          </a:r>
          <a:endParaRPr lang="tr-TR" sz="1400" kern="1200" dirty="0"/>
        </a:p>
      </dsp:txBody>
      <dsp:txXfrm>
        <a:off x="2956122" y="2005223"/>
        <a:ext cx="2634378" cy="476670"/>
      </dsp:txXfrm>
    </dsp:sp>
    <dsp:sp modelId="{87A25452-0F95-4FAF-AC5F-5764EBB7EC96}">
      <dsp:nvSpPr>
        <dsp:cNvPr id="0" name=""/>
        <dsp:cNvSpPr/>
      </dsp:nvSpPr>
      <dsp:spPr>
        <a:xfrm>
          <a:off x="2716766" y="2617983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FC93F035-8377-4284-887A-338056BFE2F6}">
      <dsp:nvSpPr>
        <dsp:cNvPr id="0" name=""/>
        <dsp:cNvSpPr/>
      </dsp:nvSpPr>
      <dsp:spPr>
        <a:xfrm>
          <a:off x="2956122" y="2481893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Tarımsal Sanayi</a:t>
          </a:r>
          <a:endParaRPr lang="tr-TR" sz="1400" kern="1200" dirty="0"/>
        </a:p>
      </dsp:txBody>
      <dsp:txXfrm>
        <a:off x="2956122" y="2481893"/>
        <a:ext cx="2634378" cy="476670"/>
      </dsp:txXfrm>
    </dsp:sp>
    <dsp:sp modelId="{CB89BC50-BCED-4A50-8E8F-3BC49C42A7DC}">
      <dsp:nvSpPr>
        <dsp:cNvPr id="0" name=""/>
        <dsp:cNvSpPr/>
      </dsp:nvSpPr>
      <dsp:spPr>
        <a:xfrm>
          <a:off x="2716766" y="3094653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3301BAAA-C048-4CAF-B75F-A7CA1A77F04F}">
      <dsp:nvSpPr>
        <dsp:cNvPr id="0" name=""/>
        <dsp:cNvSpPr/>
      </dsp:nvSpPr>
      <dsp:spPr>
        <a:xfrm>
          <a:off x="2956122" y="2958563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Tarımsal Piyasalara Entegrasyon ve Uzmanlaşma</a:t>
          </a:r>
          <a:endParaRPr lang="tr-TR" sz="1400" kern="1200" dirty="0"/>
        </a:p>
      </dsp:txBody>
      <dsp:txXfrm>
        <a:off x="2956122" y="2958563"/>
        <a:ext cx="2634378" cy="476670"/>
      </dsp:txXfrm>
    </dsp:sp>
    <dsp:sp modelId="{E1542FEA-A65C-4A17-965D-1D530EF103B3}">
      <dsp:nvSpPr>
        <dsp:cNvPr id="0" name=""/>
        <dsp:cNvSpPr/>
      </dsp:nvSpPr>
      <dsp:spPr>
        <a:xfrm>
          <a:off x="2716766" y="3571323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12FEB781-A799-4144-893A-CC987D613BB0}">
      <dsp:nvSpPr>
        <dsp:cNvPr id="0" name=""/>
        <dsp:cNvSpPr/>
      </dsp:nvSpPr>
      <dsp:spPr>
        <a:xfrm>
          <a:off x="2956122" y="3435234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Etkin Sulama Sistemleri</a:t>
          </a:r>
          <a:endParaRPr lang="tr-TR" sz="1400" kern="1200" dirty="0"/>
        </a:p>
      </dsp:txBody>
      <dsp:txXfrm>
        <a:off x="2956122" y="3435234"/>
        <a:ext cx="2634378" cy="476670"/>
      </dsp:txXfrm>
    </dsp:sp>
    <dsp:sp modelId="{EBF141D6-E2DD-4FC9-BB81-B16E4EEDE21B}">
      <dsp:nvSpPr>
        <dsp:cNvPr id="0" name=""/>
        <dsp:cNvSpPr/>
      </dsp:nvSpPr>
      <dsp:spPr>
        <a:xfrm>
          <a:off x="2716766" y="4047994"/>
          <a:ext cx="185901" cy="204491"/>
        </a:xfrm>
        <a:prstGeom prst="rect">
          <a:avLst/>
        </a:prstGeom>
        <a:solidFill>
          <a:schemeClr val="accent5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</dsp:sp>
    <dsp:sp modelId="{C5EA9642-895F-43AD-8B16-C3ACC1BC3AC4}">
      <dsp:nvSpPr>
        <dsp:cNvPr id="0" name=""/>
        <dsp:cNvSpPr/>
      </dsp:nvSpPr>
      <dsp:spPr>
        <a:xfrm>
          <a:off x="2956122" y="3911904"/>
          <a:ext cx="2634378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Tarımda Makinalaşma</a:t>
          </a:r>
          <a:endParaRPr lang="tr-TR" sz="1400" kern="1200" dirty="0"/>
        </a:p>
      </dsp:txBody>
      <dsp:txXfrm>
        <a:off x="2956122" y="3911904"/>
        <a:ext cx="2634378" cy="476670"/>
      </dsp:txXfrm>
    </dsp:sp>
    <dsp:sp modelId="{7D285EAE-06FC-492D-A6F5-1EFE4FA11C17}">
      <dsp:nvSpPr>
        <dsp:cNvPr id="0" name=""/>
        <dsp:cNvSpPr/>
      </dsp:nvSpPr>
      <dsp:spPr>
        <a:xfrm>
          <a:off x="6017053" y="572939"/>
          <a:ext cx="2783644" cy="327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205B1-3C54-4F76-82B7-82B04B027825}">
      <dsp:nvSpPr>
        <dsp:cNvPr id="0" name=""/>
        <dsp:cNvSpPr/>
      </dsp:nvSpPr>
      <dsp:spPr>
        <a:xfrm>
          <a:off x="6006543" y="711296"/>
          <a:ext cx="204496" cy="204496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3DDE1AA9-84B6-4D10-979B-3A1CA1050E1F}">
      <dsp:nvSpPr>
        <dsp:cNvPr id="0" name=""/>
        <dsp:cNvSpPr/>
      </dsp:nvSpPr>
      <dsp:spPr>
        <a:xfrm>
          <a:off x="6114118" y="0"/>
          <a:ext cx="2783644" cy="588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GAP NEGATİF YAKLAŞIM</a:t>
          </a:r>
          <a:endParaRPr lang="tr-TR" sz="2000" kern="1200" dirty="0"/>
        </a:p>
      </dsp:txBody>
      <dsp:txXfrm>
        <a:off x="6114118" y="0"/>
        <a:ext cx="2783644" cy="588305"/>
      </dsp:txXfrm>
    </dsp:sp>
    <dsp:sp modelId="{4BC08449-32C8-4A7E-A570-07A5ACC56B56}">
      <dsp:nvSpPr>
        <dsp:cNvPr id="0" name=""/>
        <dsp:cNvSpPr/>
      </dsp:nvSpPr>
      <dsp:spPr>
        <a:xfrm>
          <a:off x="6006546" y="1187971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1F8DEE25-BF2B-4A20-A1E9-107820AEDED0}">
      <dsp:nvSpPr>
        <dsp:cNvPr id="0" name=""/>
        <dsp:cNvSpPr/>
      </dsp:nvSpPr>
      <dsp:spPr>
        <a:xfrm>
          <a:off x="6254013" y="1058184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Projenin Çok Uzun Sürmesi</a:t>
          </a:r>
          <a:endParaRPr lang="tr-TR" sz="1400" kern="1200" dirty="0"/>
        </a:p>
      </dsp:txBody>
      <dsp:txXfrm>
        <a:off x="6254013" y="1058184"/>
        <a:ext cx="2821677" cy="476670"/>
      </dsp:txXfrm>
    </dsp:sp>
    <dsp:sp modelId="{7E8CB211-CD2B-422D-B9F5-CCDE04754739}">
      <dsp:nvSpPr>
        <dsp:cNvPr id="0" name=""/>
        <dsp:cNvSpPr/>
      </dsp:nvSpPr>
      <dsp:spPr>
        <a:xfrm>
          <a:off x="6006546" y="1664642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03CAC686-DA3C-4706-8CFC-1F4D3E87016F}">
      <dsp:nvSpPr>
        <dsp:cNvPr id="0" name=""/>
        <dsp:cNvSpPr/>
      </dsp:nvSpPr>
      <dsp:spPr>
        <a:xfrm>
          <a:off x="6254013" y="1534854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Enerji Yatırımlarına Öncelik Verilmesi</a:t>
          </a:r>
          <a:endParaRPr lang="tr-TR" sz="1400" kern="1200" dirty="0"/>
        </a:p>
      </dsp:txBody>
      <dsp:txXfrm>
        <a:off x="6254013" y="1534854"/>
        <a:ext cx="2821677" cy="476670"/>
      </dsp:txXfrm>
    </dsp:sp>
    <dsp:sp modelId="{A2559D96-5C3A-48F5-9E3C-DAEE765638AD}">
      <dsp:nvSpPr>
        <dsp:cNvPr id="0" name=""/>
        <dsp:cNvSpPr/>
      </dsp:nvSpPr>
      <dsp:spPr>
        <a:xfrm>
          <a:off x="6006546" y="2141312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556595D9-6DA7-4B6D-B5E2-DD58537EAAD1}">
      <dsp:nvSpPr>
        <dsp:cNvPr id="0" name=""/>
        <dsp:cNvSpPr/>
      </dsp:nvSpPr>
      <dsp:spPr>
        <a:xfrm>
          <a:off x="6254013" y="2011524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Sulama Hedefinde Revizyon</a:t>
          </a:r>
          <a:endParaRPr lang="tr-TR" sz="1400" kern="1200" dirty="0"/>
        </a:p>
      </dsp:txBody>
      <dsp:txXfrm>
        <a:off x="6254013" y="2011524"/>
        <a:ext cx="2821677" cy="476670"/>
      </dsp:txXfrm>
    </dsp:sp>
    <dsp:sp modelId="{C97BCA96-7EAC-4FA5-BF68-2CF9F0A887F2}">
      <dsp:nvSpPr>
        <dsp:cNvPr id="0" name=""/>
        <dsp:cNvSpPr/>
      </dsp:nvSpPr>
      <dsp:spPr>
        <a:xfrm>
          <a:off x="6006546" y="2617983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F37F38D1-A3D5-405F-B938-4826D88D7881}">
      <dsp:nvSpPr>
        <dsp:cNvPr id="0" name=""/>
        <dsp:cNvSpPr/>
      </dsp:nvSpPr>
      <dsp:spPr>
        <a:xfrm>
          <a:off x="6254013" y="2488195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Ekolojik Sorunlara Neden Olması</a:t>
          </a:r>
          <a:endParaRPr lang="tr-TR" sz="1400" kern="1200" dirty="0"/>
        </a:p>
      </dsp:txBody>
      <dsp:txXfrm>
        <a:off x="6254013" y="2488195"/>
        <a:ext cx="2821677" cy="476670"/>
      </dsp:txXfrm>
    </dsp:sp>
    <dsp:sp modelId="{4943C98A-9983-431F-82CF-5814D957436F}">
      <dsp:nvSpPr>
        <dsp:cNvPr id="0" name=""/>
        <dsp:cNvSpPr/>
      </dsp:nvSpPr>
      <dsp:spPr>
        <a:xfrm>
          <a:off x="6006546" y="3094653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586BD4D9-3953-40AF-B42C-EE49EF0ED3F5}">
      <dsp:nvSpPr>
        <dsp:cNvPr id="0" name=""/>
        <dsp:cNvSpPr/>
      </dsp:nvSpPr>
      <dsp:spPr>
        <a:xfrm>
          <a:off x="6254013" y="2964865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İthal Tohum Bağımlılığı</a:t>
          </a:r>
          <a:endParaRPr lang="tr-TR" sz="1400" kern="1200" dirty="0"/>
        </a:p>
      </dsp:txBody>
      <dsp:txXfrm>
        <a:off x="6254013" y="2964865"/>
        <a:ext cx="2821677" cy="476670"/>
      </dsp:txXfrm>
    </dsp:sp>
    <dsp:sp modelId="{C6134B97-CFE5-4E98-BA26-D066D38FC861}">
      <dsp:nvSpPr>
        <dsp:cNvPr id="0" name=""/>
        <dsp:cNvSpPr/>
      </dsp:nvSpPr>
      <dsp:spPr>
        <a:xfrm>
          <a:off x="6006546" y="3571323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C37EB5BC-E8D7-4476-AC25-A0DD9D3D7F04}">
      <dsp:nvSpPr>
        <dsp:cNvPr id="0" name=""/>
        <dsp:cNvSpPr/>
      </dsp:nvSpPr>
      <dsp:spPr>
        <a:xfrm>
          <a:off x="6254013" y="3441535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Mera Alanlarının Daraltılması</a:t>
          </a:r>
          <a:endParaRPr lang="tr-TR" sz="1400" kern="1200" dirty="0"/>
        </a:p>
      </dsp:txBody>
      <dsp:txXfrm>
        <a:off x="6254013" y="3441535"/>
        <a:ext cx="2821677" cy="476670"/>
      </dsp:txXfrm>
    </dsp:sp>
    <dsp:sp modelId="{8D09B84E-49F5-4FA7-A89E-DFE654844F8A}">
      <dsp:nvSpPr>
        <dsp:cNvPr id="0" name=""/>
        <dsp:cNvSpPr/>
      </dsp:nvSpPr>
      <dsp:spPr>
        <a:xfrm>
          <a:off x="6006546" y="4047994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024BE953-C88C-418C-B0F4-6DD4547F18C6}">
      <dsp:nvSpPr>
        <dsp:cNvPr id="0" name=""/>
        <dsp:cNvSpPr/>
      </dsp:nvSpPr>
      <dsp:spPr>
        <a:xfrm>
          <a:off x="6254013" y="3918206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Ucuz İşgücü ve Emek Sömürüsü</a:t>
          </a:r>
          <a:endParaRPr lang="tr-TR" sz="1400" kern="1200" dirty="0"/>
        </a:p>
      </dsp:txBody>
      <dsp:txXfrm>
        <a:off x="6254013" y="3918206"/>
        <a:ext cx="2821677" cy="476670"/>
      </dsp:txXfrm>
    </dsp:sp>
    <dsp:sp modelId="{3009C1EA-9CA8-4405-BD0E-9F652BCFAB75}">
      <dsp:nvSpPr>
        <dsp:cNvPr id="0" name=""/>
        <dsp:cNvSpPr/>
      </dsp:nvSpPr>
      <dsp:spPr>
        <a:xfrm>
          <a:off x="6006546" y="4524664"/>
          <a:ext cx="204491" cy="204491"/>
        </a:xfrm>
        <a:prstGeom prst="rect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CD518E4E-A79D-4E45-A973-713C543A1883}">
      <dsp:nvSpPr>
        <dsp:cNvPr id="0" name=""/>
        <dsp:cNvSpPr/>
      </dsp:nvSpPr>
      <dsp:spPr>
        <a:xfrm>
          <a:off x="6254013" y="4394871"/>
          <a:ext cx="2821677" cy="47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İç Göçün Hızlanması</a:t>
          </a:r>
          <a:endParaRPr lang="tr-TR" sz="1400" kern="1200" dirty="0"/>
        </a:p>
      </dsp:txBody>
      <dsp:txXfrm>
        <a:off x="6254013" y="4394871"/>
        <a:ext cx="2821677" cy="476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3825E-0770-4344-8944-7A67057BD737}">
      <dsp:nvSpPr>
        <dsp:cNvPr id="0" name=""/>
        <dsp:cNvSpPr/>
      </dsp:nvSpPr>
      <dsp:spPr>
        <a:xfrm>
          <a:off x="973624" y="2317530"/>
          <a:ext cx="1954732" cy="2074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7366" y="0"/>
              </a:lnTo>
              <a:lnTo>
                <a:pt x="977366" y="2074922"/>
              </a:lnTo>
              <a:lnTo>
                <a:pt x="1954732" y="207492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1879724" y="3283725"/>
        <a:ext cx="142533" cy="142533"/>
      </dsp:txXfrm>
    </dsp:sp>
    <dsp:sp modelId="{70D1E530-3C44-4152-87CE-5D823EC4E81B}">
      <dsp:nvSpPr>
        <dsp:cNvPr id="0" name=""/>
        <dsp:cNvSpPr/>
      </dsp:nvSpPr>
      <dsp:spPr>
        <a:xfrm>
          <a:off x="973624" y="2317530"/>
          <a:ext cx="1954732" cy="1482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7366" y="0"/>
              </a:lnTo>
              <a:lnTo>
                <a:pt x="977366" y="1482087"/>
              </a:lnTo>
              <a:lnTo>
                <a:pt x="1954732" y="1482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1889664" y="2997247"/>
        <a:ext cx="122653" cy="122653"/>
      </dsp:txXfrm>
    </dsp:sp>
    <dsp:sp modelId="{F91712EB-949B-4730-807F-CE9E5041FF52}">
      <dsp:nvSpPr>
        <dsp:cNvPr id="0" name=""/>
        <dsp:cNvSpPr/>
      </dsp:nvSpPr>
      <dsp:spPr>
        <a:xfrm>
          <a:off x="973624" y="2317530"/>
          <a:ext cx="1954732" cy="889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7366" y="0"/>
              </a:lnTo>
              <a:lnTo>
                <a:pt x="977366" y="889252"/>
              </a:lnTo>
              <a:lnTo>
                <a:pt x="1954732" y="8892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1897303" y="2708469"/>
        <a:ext cx="107374" cy="107374"/>
      </dsp:txXfrm>
    </dsp:sp>
    <dsp:sp modelId="{E0465A81-00CF-4AD3-B935-9F15B6BF6D65}">
      <dsp:nvSpPr>
        <dsp:cNvPr id="0" name=""/>
        <dsp:cNvSpPr/>
      </dsp:nvSpPr>
      <dsp:spPr>
        <a:xfrm>
          <a:off x="973624" y="2317530"/>
          <a:ext cx="1954732" cy="29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7366" y="0"/>
              </a:lnTo>
              <a:lnTo>
                <a:pt x="977366" y="296417"/>
              </a:lnTo>
              <a:lnTo>
                <a:pt x="1954732" y="2964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1901564" y="2416312"/>
        <a:ext cx="98853" cy="98853"/>
      </dsp:txXfrm>
    </dsp:sp>
    <dsp:sp modelId="{69450A4B-C62E-437B-8B84-414ADCB4440D}">
      <dsp:nvSpPr>
        <dsp:cNvPr id="0" name=""/>
        <dsp:cNvSpPr/>
      </dsp:nvSpPr>
      <dsp:spPr>
        <a:xfrm>
          <a:off x="973624" y="2021112"/>
          <a:ext cx="1954732" cy="296417"/>
        </a:xfrm>
        <a:custGeom>
          <a:avLst/>
          <a:gdLst/>
          <a:ahLst/>
          <a:cxnLst/>
          <a:rect l="0" t="0" r="0" b="0"/>
          <a:pathLst>
            <a:path>
              <a:moveTo>
                <a:pt x="0" y="296417"/>
              </a:moveTo>
              <a:lnTo>
                <a:pt x="977366" y="296417"/>
              </a:lnTo>
              <a:lnTo>
                <a:pt x="977366" y="0"/>
              </a:lnTo>
              <a:lnTo>
                <a:pt x="195473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1901564" y="2119894"/>
        <a:ext cx="98853" cy="98853"/>
      </dsp:txXfrm>
    </dsp:sp>
    <dsp:sp modelId="{FBA7F271-3D46-4674-A381-E41BA1D5C3B5}">
      <dsp:nvSpPr>
        <dsp:cNvPr id="0" name=""/>
        <dsp:cNvSpPr/>
      </dsp:nvSpPr>
      <dsp:spPr>
        <a:xfrm>
          <a:off x="973624" y="1428277"/>
          <a:ext cx="1954732" cy="889252"/>
        </a:xfrm>
        <a:custGeom>
          <a:avLst/>
          <a:gdLst/>
          <a:ahLst/>
          <a:cxnLst/>
          <a:rect l="0" t="0" r="0" b="0"/>
          <a:pathLst>
            <a:path>
              <a:moveTo>
                <a:pt x="0" y="889252"/>
              </a:moveTo>
              <a:lnTo>
                <a:pt x="977366" y="889252"/>
              </a:lnTo>
              <a:lnTo>
                <a:pt x="977366" y="0"/>
              </a:lnTo>
              <a:lnTo>
                <a:pt x="195473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1897303" y="1819216"/>
        <a:ext cx="107374" cy="107374"/>
      </dsp:txXfrm>
    </dsp:sp>
    <dsp:sp modelId="{0C3FBC25-EA26-4EA1-84BD-D2CB9FA4847D}">
      <dsp:nvSpPr>
        <dsp:cNvPr id="0" name=""/>
        <dsp:cNvSpPr/>
      </dsp:nvSpPr>
      <dsp:spPr>
        <a:xfrm>
          <a:off x="973624" y="835442"/>
          <a:ext cx="1954732" cy="1482087"/>
        </a:xfrm>
        <a:custGeom>
          <a:avLst/>
          <a:gdLst/>
          <a:ahLst/>
          <a:cxnLst/>
          <a:rect l="0" t="0" r="0" b="0"/>
          <a:pathLst>
            <a:path>
              <a:moveTo>
                <a:pt x="0" y="1482087"/>
              </a:moveTo>
              <a:lnTo>
                <a:pt x="977366" y="1482087"/>
              </a:lnTo>
              <a:lnTo>
                <a:pt x="977366" y="0"/>
              </a:lnTo>
              <a:lnTo>
                <a:pt x="195473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1889664" y="1515159"/>
        <a:ext cx="122653" cy="122653"/>
      </dsp:txXfrm>
    </dsp:sp>
    <dsp:sp modelId="{5F561ADB-F21A-4AE1-A825-F3F11600BE2C}">
      <dsp:nvSpPr>
        <dsp:cNvPr id="0" name=""/>
        <dsp:cNvSpPr/>
      </dsp:nvSpPr>
      <dsp:spPr>
        <a:xfrm>
          <a:off x="973624" y="242607"/>
          <a:ext cx="1954732" cy="2074922"/>
        </a:xfrm>
        <a:custGeom>
          <a:avLst/>
          <a:gdLst/>
          <a:ahLst/>
          <a:cxnLst/>
          <a:rect l="0" t="0" r="0" b="0"/>
          <a:pathLst>
            <a:path>
              <a:moveTo>
                <a:pt x="0" y="2074922"/>
              </a:moveTo>
              <a:lnTo>
                <a:pt x="977366" y="2074922"/>
              </a:lnTo>
              <a:lnTo>
                <a:pt x="977366" y="0"/>
              </a:lnTo>
              <a:lnTo>
                <a:pt x="195473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1879724" y="1208802"/>
        <a:ext cx="142533" cy="142533"/>
      </dsp:txXfrm>
    </dsp:sp>
    <dsp:sp modelId="{D7A149F6-FE3F-4FA6-8587-EB529ED09181}">
      <dsp:nvSpPr>
        <dsp:cNvPr id="0" name=""/>
        <dsp:cNvSpPr/>
      </dsp:nvSpPr>
      <dsp:spPr>
        <a:xfrm rot="16200000">
          <a:off x="-1151197" y="1830718"/>
          <a:ext cx="3276018" cy="973624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Tarım Bakanlığı Verileriyle Diyarbakır</a:t>
          </a:r>
          <a:endParaRPr lang="tr-TR" sz="2400" b="1" kern="1200" dirty="0"/>
        </a:p>
      </dsp:txBody>
      <dsp:txXfrm>
        <a:off x="-1151197" y="1830718"/>
        <a:ext cx="3276018" cy="973624"/>
      </dsp:txXfrm>
    </dsp:sp>
    <dsp:sp modelId="{12518020-8957-45D5-9302-EB520C6BE68A}">
      <dsp:nvSpPr>
        <dsp:cNvPr id="0" name=""/>
        <dsp:cNvSpPr/>
      </dsp:nvSpPr>
      <dsp:spPr>
        <a:xfrm>
          <a:off x="2928357" y="5473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ÇKS’ye</a:t>
          </a:r>
          <a:r>
            <a:rPr lang="tr-TR" sz="1600" b="1" kern="1200" dirty="0" smtClean="0"/>
            <a:t> Kayıtlı 432.689 Hektar Tarım Alanı</a:t>
          </a:r>
          <a:endParaRPr lang="tr-TR" sz="1600" b="1" kern="1200" dirty="0"/>
        </a:p>
      </dsp:txBody>
      <dsp:txXfrm>
        <a:off x="2928357" y="5473"/>
        <a:ext cx="4677048" cy="474268"/>
      </dsp:txXfrm>
    </dsp:sp>
    <dsp:sp modelId="{62AE4DAE-5D2F-45D6-8A1A-9B7DAE78F7F6}">
      <dsp:nvSpPr>
        <dsp:cNvPr id="0" name=""/>
        <dsp:cNvSpPr/>
      </dsp:nvSpPr>
      <dsp:spPr>
        <a:xfrm>
          <a:off x="2928357" y="598308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ÇKS’ye</a:t>
          </a:r>
          <a:r>
            <a:rPr lang="tr-TR" sz="1600" b="1" kern="1200" dirty="0" smtClean="0"/>
            <a:t> Kayıtlı 33.544 Çiftçi</a:t>
          </a:r>
          <a:endParaRPr lang="tr-TR" sz="1600" b="1" kern="1200" dirty="0"/>
        </a:p>
      </dsp:txBody>
      <dsp:txXfrm>
        <a:off x="2928357" y="598308"/>
        <a:ext cx="4677048" cy="474268"/>
      </dsp:txXfrm>
    </dsp:sp>
    <dsp:sp modelId="{33313749-262D-4745-B645-7D7E93A38346}">
      <dsp:nvSpPr>
        <dsp:cNvPr id="0" name=""/>
        <dsp:cNvSpPr/>
      </dsp:nvSpPr>
      <dsp:spPr>
        <a:xfrm>
          <a:off x="2928357" y="1191143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Hayvansal Üretimdeki İşletme Sayısı 36.443</a:t>
          </a:r>
          <a:endParaRPr lang="tr-TR" sz="1600" b="1" kern="1200" dirty="0"/>
        </a:p>
      </dsp:txBody>
      <dsp:txXfrm>
        <a:off x="2928357" y="1191143"/>
        <a:ext cx="4677048" cy="474268"/>
      </dsp:txXfrm>
    </dsp:sp>
    <dsp:sp modelId="{761946E6-CF8C-412E-B493-21EF5A708488}">
      <dsp:nvSpPr>
        <dsp:cNvPr id="0" name=""/>
        <dsp:cNvSpPr/>
      </dsp:nvSpPr>
      <dsp:spPr>
        <a:xfrm>
          <a:off x="2928357" y="1783978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Toplam Üretici Sayısı 69.987</a:t>
          </a:r>
          <a:endParaRPr lang="tr-TR" sz="1600" b="1" kern="1200" dirty="0"/>
        </a:p>
      </dsp:txBody>
      <dsp:txXfrm>
        <a:off x="2928357" y="1783978"/>
        <a:ext cx="4677048" cy="474268"/>
      </dsp:txXfrm>
    </dsp:sp>
    <dsp:sp modelId="{5136F190-12FA-4886-B6AA-46B906968E3A}">
      <dsp:nvSpPr>
        <dsp:cNvPr id="0" name=""/>
        <dsp:cNvSpPr/>
      </dsp:nvSpPr>
      <dsp:spPr>
        <a:xfrm>
          <a:off x="2928357" y="2376814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Buğday Üretimi 800.000 Ton</a:t>
          </a:r>
          <a:endParaRPr lang="tr-TR" sz="1600" b="1" kern="1200" dirty="0"/>
        </a:p>
      </dsp:txBody>
      <dsp:txXfrm>
        <a:off x="2928357" y="2376814"/>
        <a:ext cx="4677048" cy="474268"/>
      </dsp:txXfrm>
    </dsp:sp>
    <dsp:sp modelId="{1EA3B8D7-278D-43A4-B2FE-84B6A0249A2C}">
      <dsp:nvSpPr>
        <dsp:cNvPr id="0" name=""/>
        <dsp:cNvSpPr/>
      </dsp:nvSpPr>
      <dsp:spPr>
        <a:xfrm>
          <a:off x="2928357" y="2969649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Pamuk Üretimi 400.000 Ton</a:t>
          </a:r>
          <a:endParaRPr lang="tr-TR" sz="1600" b="1" kern="1200" dirty="0"/>
        </a:p>
      </dsp:txBody>
      <dsp:txXfrm>
        <a:off x="2928357" y="2969649"/>
        <a:ext cx="4677048" cy="474268"/>
      </dsp:txXfrm>
    </dsp:sp>
    <dsp:sp modelId="{D160F886-EB3A-4FAF-9421-6CE8CEAAF73D}">
      <dsp:nvSpPr>
        <dsp:cNvPr id="0" name=""/>
        <dsp:cNvSpPr/>
      </dsp:nvSpPr>
      <dsp:spPr>
        <a:xfrm>
          <a:off x="2928357" y="3562484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Arpa/Mısır 190.000 Ton</a:t>
          </a:r>
          <a:endParaRPr lang="tr-TR" sz="1600" b="1" kern="1200" dirty="0"/>
        </a:p>
      </dsp:txBody>
      <dsp:txXfrm>
        <a:off x="2928357" y="3562484"/>
        <a:ext cx="4677048" cy="474268"/>
      </dsp:txXfrm>
    </dsp:sp>
    <dsp:sp modelId="{4660AD5A-5658-49BF-8886-367011CF4B1D}">
      <dsp:nvSpPr>
        <dsp:cNvPr id="0" name=""/>
        <dsp:cNvSpPr/>
      </dsp:nvSpPr>
      <dsp:spPr>
        <a:xfrm>
          <a:off x="2928357" y="4155319"/>
          <a:ext cx="4677048" cy="474268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Mercimek 135.000 Ton</a:t>
          </a:r>
          <a:endParaRPr lang="tr-TR" sz="1600" b="1" kern="1200" dirty="0"/>
        </a:p>
      </dsp:txBody>
      <dsp:txXfrm>
        <a:off x="2928357" y="4155319"/>
        <a:ext cx="4677048" cy="4742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48DB7-8BC0-4299-97D8-48C0EFB629B2}">
      <dsp:nvSpPr>
        <dsp:cNvPr id="0" name=""/>
        <dsp:cNvSpPr/>
      </dsp:nvSpPr>
      <dsp:spPr>
        <a:xfrm>
          <a:off x="5024983" y="4160150"/>
          <a:ext cx="340210" cy="324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105" y="0"/>
              </a:lnTo>
              <a:lnTo>
                <a:pt x="170105" y="324133"/>
              </a:lnTo>
              <a:lnTo>
                <a:pt x="340210" y="32413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83341" y="4310469"/>
        <a:ext cx="23494" cy="23494"/>
      </dsp:txXfrm>
    </dsp:sp>
    <dsp:sp modelId="{DD5847FB-8845-4E4D-A4CC-14AD75E36B45}">
      <dsp:nvSpPr>
        <dsp:cNvPr id="0" name=""/>
        <dsp:cNvSpPr/>
      </dsp:nvSpPr>
      <dsp:spPr>
        <a:xfrm>
          <a:off x="5024983" y="3836017"/>
          <a:ext cx="340210" cy="324133"/>
        </a:xfrm>
        <a:custGeom>
          <a:avLst/>
          <a:gdLst/>
          <a:ahLst/>
          <a:cxnLst/>
          <a:rect l="0" t="0" r="0" b="0"/>
          <a:pathLst>
            <a:path>
              <a:moveTo>
                <a:pt x="0" y="324133"/>
              </a:moveTo>
              <a:lnTo>
                <a:pt x="170105" y="324133"/>
              </a:lnTo>
              <a:lnTo>
                <a:pt x="170105" y="0"/>
              </a:lnTo>
              <a:lnTo>
                <a:pt x="340210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83341" y="3986336"/>
        <a:ext cx="23494" cy="23494"/>
      </dsp:txXfrm>
    </dsp:sp>
    <dsp:sp modelId="{8FA8FF27-C7E7-4250-8C78-BBF052A2EC91}">
      <dsp:nvSpPr>
        <dsp:cNvPr id="0" name=""/>
        <dsp:cNvSpPr/>
      </dsp:nvSpPr>
      <dsp:spPr>
        <a:xfrm>
          <a:off x="2090823" y="2266234"/>
          <a:ext cx="969972" cy="1893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4986" y="0"/>
              </a:lnTo>
              <a:lnTo>
                <a:pt x="484986" y="1893915"/>
              </a:lnTo>
              <a:lnTo>
                <a:pt x="969972" y="189391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522613" y="3159996"/>
        <a:ext cx="106392" cy="106392"/>
      </dsp:txXfrm>
    </dsp:sp>
    <dsp:sp modelId="{A1739A96-C049-49BD-869E-2B5E97EB9392}">
      <dsp:nvSpPr>
        <dsp:cNvPr id="0" name=""/>
        <dsp:cNvSpPr/>
      </dsp:nvSpPr>
      <dsp:spPr>
        <a:xfrm>
          <a:off x="5024983" y="2539484"/>
          <a:ext cx="340210" cy="648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105" y="0"/>
              </a:lnTo>
              <a:lnTo>
                <a:pt x="170105" y="648266"/>
              </a:lnTo>
              <a:lnTo>
                <a:pt x="340210" y="6482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76785" y="2845314"/>
        <a:ext cx="36605" cy="36605"/>
      </dsp:txXfrm>
    </dsp:sp>
    <dsp:sp modelId="{EAF21E9F-CE09-4170-BC09-C1BDC72200B9}">
      <dsp:nvSpPr>
        <dsp:cNvPr id="0" name=""/>
        <dsp:cNvSpPr/>
      </dsp:nvSpPr>
      <dsp:spPr>
        <a:xfrm>
          <a:off x="5024983" y="2493764"/>
          <a:ext cx="3402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210" y="4572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86583" y="2530979"/>
        <a:ext cx="17010" cy="17010"/>
      </dsp:txXfrm>
    </dsp:sp>
    <dsp:sp modelId="{4E8FB18A-1C6B-462D-9B47-FB6904AC8F87}">
      <dsp:nvSpPr>
        <dsp:cNvPr id="0" name=""/>
        <dsp:cNvSpPr/>
      </dsp:nvSpPr>
      <dsp:spPr>
        <a:xfrm>
          <a:off x="5024983" y="1891217"/>
          <a:ext cx="340210" cy="648266"/>
        </a:xfrm>
        <a:custGeom>
          <a:avLst/>
          <a:gdLst/>
          <a:ahLst/>
          <a:cxnLst/>
          <a:rect l="0" t="0" r="0" b="0"/>
          <a:pathLst>
            <a:path>
              <a:moveTo>
                <a:pt x="0" y="648266"/>
              </a:moveTo>
              <a:lnTo>
                <a:pt x="170105" y="648266"/>
              </a:lnTo>
              <a:lnTo>
                <a:pt x="170105" y="0"/>
              </a:lnTo>
              <a:lnTo>
                <a:pt x="340210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76785" y="2197048"/>
        <a:ext cx="36605" cy="36605"/>
      </dsp:txXfrm>
    </dsp:sp>
    <dsp:sp modelId="{66FD285D-F867-4111-A815-95CA1FA873AE}">
      <dsp:nvSpPr>
        <dsp:cNvPr id="0" name=""/>
        <dsp:cNvSpPr/>
      </dsp:nvSpPr>
      <dsp:spPr>
        <a:xfrm>
          <a:off x="2090823" y="2266234"/>
          <a:ext cx="969972" cy="273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4986" y="0"/>
              </a:lnTo>
              <a:lnTo>
                <a:pt x="484986" y="273249"/>
              </a:lnTo>
              <a:lnTo>
                <a:pt x="969972" y="27324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50617" y="2377666"/>
        <a:ext cx="50386" cy="50386"/>
      </dsp:txXfrm>
    </dsp:sp>
    <dsp:sp modelId="{99B19440-6D17-4AD8-AA1F-033000BCB2D5}">
      <dsp:nvSpPr>
        <dsp:cNvPr id="0" name=""/>
        <dsp:cNvSpPr/>
      </dsp:nvSpPr>
      <dsp:spPr>
        <a:xfrm>
          <a:off x="5024983" y="1197231"/>
          <a:ext cx="3402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210" y="4572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86583" y="1234446"/>
        <a:ext cx="17010" cy="17010"/>
      </dsp:txXfrm>
    </dsp:sp>
    <dsp:sp modelId="{7EFAF8E6-2B67-4B20-882E-4CD5D741618C}">
      <dsp:nvSpPr>
        <dsp:cNvPr id="0" name=""/>
        <dsp:cNvSpPr/>
      </dsp:nvSpPr>
      <dsp:spPr>
        <a:xfrm>
          <a:off x="2090823" y="1242951"/>
          <a:ext cx="969972" cy="1023283"/>
        </a:xfrm>
        <a:custGeom>
          <a:avLst/>
          <a:gdLst/>
          <a:ahLst/>
          <a:cxnLst/>
          <a:rect l="0" t="0" r="0" b="0"/>
          <a:pathLst>
            <a:path>
              <a:moveTo>
                <a:pt x="0" y="1023283"/>
              </a:moveTo>
              <a:lnTo>
                <a:pt x="484986" y="1023283"/>
              </a:lnTo>
              <a:lnTo>
                <a:pt x="484986" y="0"/>
              </a:lnTo>
              <a:lnTo>
                <a:pt x="96997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40561" y="1719344"/>
        <a:ext cx="70497" cy="70497"/>
      </dsp:txXfrm>
    </dsp:sp>
    <dsp:sp modelId="{AA6652D4-5DD9-4115-BD27-B3EE15717789}">
      <dsp:nvSpPr>
        <dsp:cNvPr id="0" name=""/>
        <dsp:cNvSpPr/>
      </dsp:nvSpPr>
      <dsp:spPr>
        <a:xfrm>
          <a:off x="5024983" y="326598"/>
          <a:ext cx="3402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210" y="4572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86583" y="363813"/>
        <a:ext cx="17010" cy="17010"/>
      </dsp:txXfrm>
    </dsp:sp>
    <dsp:sp modelId="{F97B7FA7-E84E-41E4-97E7-5948D4E73D57}">
      <dsp:nvSpPr>
        <dsp:cNvPr id="0" name=""/>
        <dsp:cNvSpPr/>
      </dsp:nvSpPr>
      <dsp:spPr>
        <a:xfrm>
          <a:off x="2090823" y="372318"/>
          <a:ext cx="969972" cy="1893915"/>
        </a:xfrm>
        <a:custGeom>
          <a:avLst/>
          <a:gdLst/>
          <a:ahLst/>
          <a:cxnLst/>
          <a:rect l="0" t="0" r="0" b="0"/>
          <a:pathLst>
            <a:path>
              <a:moveTo>
                <a:pt x="0" y="1893915"/>
              </a:moveTo>
              <a:lnTo>
                <a:pt x="484986" y="1893915"/>
              </a:lnTo>
              <a:lnTo>
                <a:pt x="484986" y="0"/>
              </a:lnTo>
              <a:lnTo>
                <a:pt x="96997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522613" y="1266080"/>
        <a:ext cx="106392" cy="106392"/>
      </dsp:txXfrm>
    </dsp:sp>
    <dsp:sp modelId="{65259437-7CDA-4469-8F0E-621F5E262EFA}">
      <dsp:nvSpPr>
        <dsp:cNvPr id="0" name=""/>
        <dsp:cNvSpPr/>
      </dsp:nvSpPr>
      <dsp:spPr>
        <a:xfrm rot="16200000">
          <a:off x="162073" y="1702255"/>
          <a:ext cx="2729543" cy="1127957"/>
        </a:xfrm>
        <a:prstGeom prst="rect">
          <a:avLst/>
        </a:prstGeom>
        <a:solidFill>
          <a:schemeClr val="accent4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DİĞER TARIMSAL AVANTAJLAR</a:t>
          </a:r>
          <a:endParaRPr lang="tr-TR" sz="2800" kern="1200" dirty="0"/>
        </a:p>
      </dsp:txBody>
      <dsp:txXfrm>
        <a:off x="162073" y="1702255"/>
        <a:ext cx="2729543" cy="1127957"/>
      </dsp:txXfrm>
    </dsp:sp>
    <dsp:sp modelId="{690DF7B7-7E91-4006-BC6F-38E7506F1DD6}">
      <dsp:nvSpPr>
        <dsp:cNvPr id="0" name=""/>
        <dsp:cNvSpPr/>
      </dsp:nvSpPr>
      <dsp:spPr>
        <a:xfrm>
          <a:off x="3060796" y="1829"/>
          <a:ext cx="1964187" cy="740979"/>
        </a:xfrm>
        <a:prstGeom prst="rect">
          <a:avLst/>
        </a:prstGeom>
        <a:solidFill>
          <a:schemeClr val="accent3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ÖKÜZGÖZÜ-BOĞAZKERE</a:t>
          </a:r>
          <a:endParaRPr lang="tr-TR" sz="1600" kern="1200" dirty="0"/>
        </a:p>
      </dsp:txBody>
      <dsp:txXfrm>
        <a:off x="3060796" y="1829"/>
        <a:ext cx="1964187" cy="740979"/>
      </dsp:txXfrm>
    </dsp:sp>
    <dsp:sp modelId="{DA667F51-E233-4FAA-AE53-444D403BC6E7}">
      <dsp:nvSpPr>
        <dsp:cNvPr id="0" name=""/>
        <dsp:cNvSpPr/>
      </dsp:nvSpPr>
      <dsp:spPr>
        <a:xfrm>
          <a:off x="5365193" y="113012"/>
          <a:ext cx="1924586" cy="518613"/>
        </a:xfrm>
        <a:prstGeom prst="rect">
          <a:avLst/>
        </a:prstGeom>
        <a:solidFill>
          <a:schemeClr val="accent3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Dünyaca Bilinen Şaraplık Üzüm</a:t>
          </a:r>
          <a:endParaRPr lang="tr-TR" sz="1600" kern="1200" dirty="0"/>
        </a:p>
      </dsp:txBody>
      <dsp:txXfrm>
        <a:off x="5365193" y="113012"/>
        <a:ext cx="1924586" cy="518613"/>
      </dsp:txXfrm>
    </dsp:sp>
    <dsp:sp modelId="{D4637FE1-9B9D-45C1-A608-AF13DD4B869F}">
      <dsp:nvSpPr>
        <dsp:cNvPr id="0" name=""/>
        <dsp:cNvSpPr/>
      </dsp:nvSpPr>
      <dsp:spPr>
        <a:xfrm>
          <a:off x="3060796" y="872461"/>
          <a:ext cx="1964187" cy="740979"/>
        </a:xfrm>
        <a:prstGeom prst="rect">
          <a:avLst/>
        </a:prstGeom>
        <a:gradFill rotWithShape="1">
          <a:gsLst>
            <a:gs pos="0">
              <a:schemeClr val="accent5">
                <a:tint val="96000"/>
                <a:lumMod val="100000"/>
              </a:schemeClr>
            </a:gs>
            <a:gs pos="78000">
              <a:schemeClr val="accent5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TERMAL SU KAYNAKLARI</a:t>
          </a:r>
          <a:endParaRPr lang="tr-TR" sz="1600" kern="1200" dirty="0"/>
        </a:p>
      </dsp:txBody>
      <dsp:txXfrm>
        <a:off x="3060796" y="872461"/>
        <a:ext cx="1964187" cy="740979"/>
      </dsp:txXfrm>
    </dsp:sp>
    <dsp:sp modelId="{11726864-E549-463B-B3C8-DAEA889D8A95}">
      <dsp:nvSpPr>
        <dsp:cNvPr id="0" name=""/>
        <dsp:cNvSpPr/>
      </dsp:nvSpPr>
      <dsp:spPr>
        <a:xfrm>
          <a:off x="5365193" y="983644"/>
          <a:ext cx="1924586" cy="518613"/>
        </a:xfrm>
        <a:prstGeom prst="rect">
          <a:avLst/>
        </a:prstGeom>
        <a:gradFill rotWithShape="1">
          <a:gsLst>
            <a:gs pos="0">
              <a:schemeClr val="accent5">
                <a:tint val="96000"/>
                <a:lumMod val="100000"/>
              </a:schemeClr>
            </a:gs>
            <a:gs pos="78000">
              <a:schemeClr val="accent5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Yaklaşık 2000 Termal Kaynak</a:t>
          </a:r>
          <a:endParaRPr lang="tr-TR" sz="1600" kern="1200" dirty="0"/>
        </a:p>
      </dsp:txBody>
      <dsp:txXfrm>
        <a:off x="5365193" y="983644"/>
        <a:ext cx="1924586" cy="518613"/>
      </dsp:txXfrm>
    </dsp:sp>
    <dsp:sp modelId="{BD5902F6-8F40-46AD-B15B-24A9CADCF6E0}">
      <dsp:nvSpPr>
        <dsp:cNvPr id="0" name=""/>
        <dsp:cNvSpPr/>
      </dsp:nvSpPr>
      <dsp:spPr>
        <a:xfrm>
          <a:off x="3060796" y="2168994"/>
          <a:ext cx="1964187" cy="740979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0000"/>
              </a:schemeClr>
            </a:gs>
            <a:gs pos="78000">
              <a:schemeClr val="accent4"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LİSANSLI DEPOCULUK</a:t>
          </a:r>
          <a:endParaRPr lang="tr-TR" sz="1600" kern="1200" dirty="0"/>
        </a:p>
      </dsp:txBody>
      <dsp:txXfrm>
        <a:off x="3060796" y="2168994"/>
        <a:ext cx="1964187" cy="740979"/>
      </dsp:txXfrm>
    </dsp:sp>
    <dsp:sp modelId="{13A8D6B6-C0AD-4DFA-A419-3A858625A411}">
      <dsp:nvSpPr>
        <dsp:cNvPr id="0" name=""/>
        <dsp:cNvSpPr/>
      </dsp:nvSpPr>
      <dsp:spPr>
        <a:xfrm>
          <a:off x="5365193" y="1631911"/>
          <a:ext cx="1924586" cy="51861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0000"/>
              </a:schemeClr>
            </a:gs>
            <a:gs pos="78000">
              <a:schemeClr val="accent4"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870 Tonluk Hububat </a:t>
          </a:r>
          <a:endParaRPr lang="tr-TR" sz="1600" kern="1200" dirty="0"/>
        </a:p>
      </dsp:txBody>
      <dsp:txXfrm>
        <a:off x="5365193" y="1631911"/>
        <a:ext cx="1924586" cy="518613"/>
      </dsp:txXfrm>
    </dsp:sp>
    <dsp:sp modelId="{9716BDCD-832A-4816-8C26-984CF8DD2EF2}">
      <dsp:nvSpPr>
        <dsp:cNvPr id="0" name=""/>
        <dsp:cNvSpPr/>
      </dsp:nvSpPr>
      <dsp:spPr>
        <a:xfrm>
          <a:off x="5365193" y="2280177"/>
          <a:ext cx="1924586" cy="51861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0000"/>
              </a:schemeClr>
            </a:gs>
            <a:gs pos="78000">
              <a:schemeClr val="accent4"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13 Lisanslı Depo</a:t>
          </a:r>
          <a:endParaRPr lang="tr-TR" sz="1600" kern="1200" dirty="0"/>
        </a:p>
      </dsp:txBody>
      <dsp:txXfrm>
        <a:off x="5365193" y="2280177"/>
        <a:ext cx="1924586" cy="518613"/>
      </dsp:txXfrm>
    </dsp:sp>
    <dsp:sp modelId="{417DF513-CD48-4E2D-AA9F-E66FEDDDCC29}">
      <dsp:nvSpPr>
        <dsp:cNvPr id="0" name=""/>
        <dsp:cNvSpPr/>
      </dsp:nvSpPr>
      <dsp:spPr>
        <a:xfrm>
          <a:off x="5365193" y="2928444"/>
          <a:ext cx="1924586" cy="51861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0000"/>
              </a:schemeClr>
            </a:gs>
            <a:gs pos="78000">
              <a:schemeClr val="accent4"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Pamuk Lisanslı Depo</a:t>
          </a:r>
          <a:endParaRPr lang="tr-TR" sz="1600" kern="1200" dirty="0"/>
        </a:p>
      </dsp:txBody>
      <dsp:txXfrm>
        <a:off x="5365193" y="2928444"/>
        <a:ext cx="1924586" cy="518613"/>
      </dsp:txXfrm>
    </dsp:sp>
    <dsp:sp modelId="{16D70262-7216-4AEC-A336-B6C738F241F7}">
      <dsp:nvSpPr>
        <dsp:cNvPr id="0" name=""/>
        <dsp:cNvSpPr/>
      </dsp:nvSpPr>
      <dsp:spPr>
        <a:xfrm>
          <a:off x="3060796" y="3789661"/>
          <a:ext cx="1964187" cy="740979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0000"/>
              </a:schemeClr>
            </a:gs>
            <a:gs pos="78000">
              <a:schemeClr val="accent2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ENDEMİK ÜRÜNLER</a:t>
          </a:r>
          <a:endParaRPr lang="tr-TR" sz="1600" kern="1200" dirty="0"/>
        </a:p>
      </dsp:txBody>
      <dsp:txXfrm>
        <a:off x="3060796" y="3789661"/>
        <a:ext cx="1964187" cy="740979"/>
      </dsp:txXfrm>
    </dsp:sp>
    <dsp:sp modelId="{1CE42345-549E-454E-A7AE-6AE7ED1B4F3E}">
      <dsp:nvSpPr>
        <dsp:cNvPr id="0" name=""/>
        <dsp:cNvSpPr/>
      </dsp:nvSpPr>
      <dsp:spPr>
        <a:xfrm>
          <a:off x="5365193" y="3576710"/>
          <a:ext cx="1924586" cy="518613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0000"/>
              </a:schemeClr>
            </a:gs>
            <a:gs pos="78000">
              <a:schemeClr val="accent2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Yedi Çeşit Endemik Buğday Türü</a:t>
          </a:r>
          <a:endParaRPr lang="tr-TR" sz="1600" kern="1200" dirty="0"/>
        </a:p>
      </dsp:txBody>
      <dsp:txXfrm>
        <a:off x="5365193" y="3576710"/>
        <a:ext cx="1924586" cy="518613"/>
      </dsp:txXfrm>
    </dsp:sp>
    <dsp:sp modelId="{31369AE1-6D4B-4691-AFCF-FD16A91ED68D}">
      <dsp:nvSpPr>
        <dsp:cNvPr id="0" name=""/>
        <dsp:cNvSpPr/>
      </dsp:nvSpPr>
      <dsp:spPr>
        <a:xfrm>
          <a:off x="5365193" y="4224977"/>
          <a:ext cx="1924586" cy="518613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0000"/>
              </a:schemeClr>
            </a:gs>
            <a:gs pos="78000">
              <a:schemeClr val="accent2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Mercimeğin Gen Kaynağı</a:t>
          </a:r>
          <a:endParaRPr lang="tr-TR" sz="1600" kern="1200" dirty="0"/>
        </a:p>
      </dsp:txBody>
      <dsp:txXfrm>
        <a:off x="5365193" y="4224977"/>
        <a:ext cx="1924586" cy="5186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1262-EB16-48DA-A83E-42D3D0429575}">
      <dsp:nvSpPr>
        <dsp:cNvPr id="0" name=""/>
        <dsp:cNvSpPr/>
      </dsp:nvSpPr>
      <dsp:spPr>
        <a:xfrm>
          <a:off x="5412912" y="3018328"/>
          <a:ext cx="825476" cy="1738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2738" y="0"/>
              </a:lnTo>
              <a:lnTo>
                <a:pt x="412738" y="1738346"/>
              </a:lnTo>
              <a:lnTo>
                <a:pt x="825476" y="17383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777541" y="3839391"/>
        <a:ext cx="96219" cy="96219"/>
      </dsp:txXfrm>
    </dsp:sp>
    <dsp:sp modelId="{338E5589-3A9F-40AD-A591-DFD74FD2F735}">
      <dsp:nvSpPr>
        <dsp:cNvPr id="0" name=""/>
        <dsp:cNvSpPr/>
      </dsp:nvSpPr>
      <dsp:spPr>
        <a:xfrm>
          <a:off x="5412912" y="3018328"/>
          <a:ext cx="807857" cy="1053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3928" y="0"/>
              </a:lnTo>
              <a:lnTo>
                <a:pt x="403928" y="1053587"/>
              </a:lnTo>
              <a:lnTo>
                <a:pt x="807857" y="105358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783649" y="3511930"/>
        <a:ext cx="66382" cy="66382"/>
      </dsp:txXfrm>
    </dsp:sp>
    <dsp:sp modelId="{2114D4CC-B805-4598-8F64-99B691689221}">
      <dsp:nvSpPr>
        <dsp:cNvPr id="0" name=""/>
        <dsp:cNvSpPr/>
      </dsp:nvSpPr>
      <dsp:spPr>
        <a:xfrm>
          <a:off x="5412912" y="3018328"/>
          <a:ext cx="807857" cy="351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3928" y="0"/>
              </a:lnTo>
              <a:lnTo>
                <a:pt x="403928" y="351195"/>
              </a:lnTo>
              <a:lnTo>
                <a:pt x="807857" y="35119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794819" y="3171903"/>
        <a:ext cx="44044" cy="44044"/>
      </dsp:txXfrm>
    </dsp:sp>
    <dsp:sp modelId="{4CDF4372-7A01-49AC-A6B9-60E4E6C22510}">
      <dsp:nvSpPr>
        <dsp:cNvPr id="0" name=""/>
        <dsp:cNvSpPr/>
      </dsp:nvSpPr>
      <dsp:spPr>
        <a:xfrm>
          <a:off x="5412912" y="2667132"/>
          <a:ext cx="807857" cy="351195"/>
        </a:xfrm>
        <a:custGeom>
          <a:avLst/>
          <a:gdLst/>
          <a:ahLst/>
          <a:cxnLst/>
          <a:rect l="0" t="0" r="0" b="0"/>
          <a:pathLst>
            <a:path>
              <a:moveTo>
                <a:pt x="0" y="351195"/>
              </a:moveTo>
              <a:lnTo>
                <a:pt x="403928" y="351195"/>
              </a:lnTo>
              <a:lnTo>
                <a:pt x="403928" y="0"/>
              </a:lnTo>
              <a:lnTo>
                <a:pt x="807857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794819" y="2820708"/>
        <a:ext cx="44044" cy="44044"/>
      </dsp:txXfrm>
    </dsp:sp>
    <dsp:sp modelId="{E9406FDA-56B1-4B02-8499-5F705FED5272}">
      <dsp:nvSpPr>
        <dsp:cNvPr id="0" name=""/>
        <dsp:cNvSpPr/>
      </dsp:nvSpPr>
      <dsp:spPr>
        <a:xfrm>
          <a:off x="5412912" y="1964740"/>
          <a:ext cx="807857" cy="1053587"/>
        </a:xfrm>
        <a:custGeom>
          <a:avLst/>
          <a:gdLst/>
          <a:ahLst/>
          <a:cxnLst/>
          <a:rect l="0" t="0" r="0" b="0"/>
          <a:pathLst>
            <a:path>
              <a:moveTo>
                <a:pt x="0" y="1053587"/>
              </a:moveTo>
              <a:lnTo>
                <a:pt x="403928" y="1053587"/>
              </a:lnTo>
              <a:lnTo>
                <a:pt x="403928" y="0"/>
              </a:lnTo>
              <a:lnTo>
                <a:pt x="807857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783649" y="2458342"/>
        <a:ext cx="66382" cy="66382"/>
      </dsp:txXfrm>
    </dsp:sp>
    <dsp:sp modelId="{D7C53AE9-F62D-43DE-9CF8-15F8F1C31B92}">
      <dsp:nvSpPr>
        <dsp:cNvPr id="0" name=""/>
        <dsp:cNvSpPr/>
      </dsp:nvSpPr>
      <dsp:spPr>
        <a:xfrm>
          <a:off x="5412912" y="1262348"/>
          <a:ext cx="807857" cy="1755979"/>
        </a:xfrm>
        <a:custGeom>
          <a:avLst/>
          <a:gdLst/>
          <a:ahLst/>
          <a:cxnLst/>
          <a:rect l="0" t="0" r="0" b="0"/>
          <a:pathLst>
            <a:path>
              <a:moveTo>
                <a:pt x="0" y="1755979"/>
              </a:moveTo>
              <a:lnTo>
                <a:pt x="403928" y="1755979"/>
              </a:lnTo>
              <a:lnTo>
                <a:pt x="403928" y="0"/>
              </a:lnTo>
              <a:lnTo>
                <a:pt x="807857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768518" y="2092016"/>
        <a:ext cx="96644" cy="96644"/>
      </dsp:txXfrm>
    </dsp:sp>
    <dsp:sp modelId="{713C364F-4C64-4CEE-8E64-5CD5435EEFFD}">
      <dsp:nvSpPr>
        <dsp:cNvPr id="0" name=""/>
        <dsp:cNvSpPr/>
      </dsp:nvSpPr>
      <dsp:spPr>
        <a:xfrm>
          <a:off x="816909" y="1634749"/>
          <a:ext cx="979795" cy="1383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9897" y="0"/>
              </a:lnTo>
              <a:lnTo>
                <a:pt x="489897" y="1383578"/>
              </a:lnTo>
              <a:lnTo>
                <a:pt x="979795" y="13835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1264423" y="2284154"/>
        <a:ext cx="84768" cy="84768"/>
      </dsp:txXfrm>
    </dsp:sp>
    <dsp:sp modelId="{D1FC9531-49BD-45AE-9D7C-65D4A9B124D0}">
      <dsp:nvSpPr>
        <dsp:cNvPr id="0" name=""/>
        <dsp:cNvSpPr/>
      </dsp:nvSpPr>
      <dsp:spPr>
        <a:xfrm>
          <a:off x="816909" y="1634749"/>
          <a:ext cx="979795" cy="681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9897" y="0"/>
              </a:lnTo>
              <a:lnTo>
                <a:pt x="489897" y="681187"/>
              </a:lnTo>
              <a:lnTo>
                <a:pt x="979795" y="6811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276974" y="1945509"/>
        <a:ext cx="59666" cy="59666"/>
      </dsp:txXfrm>
    </dsp:sp>
    <dsp:sp modelId="{39DA4AC6-1DDE-4586-B9E0-D9FB0CD46849}">
      <dsp:nvSpPr>
        <dsp:cNvPr id="0" name=""/>
        <dsp:cNvSpPr/>
      </dsp:nvSpPr>
      <dsp:spPr>
        <a:xfrm>
          <a:off x="816909" y="1580768"/>
          <a:ext cx="9797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981"/>
              </a:moveTo>
              <a:lnTo>
                <a:pt x="489897" y="53981"/>
              </a:lnTo>
              <a:lnTo>
                <a:pt x="489897" y="45720"/>
              </a:lnTo>
              <a:lnTo>
                <a:pt x="979795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282311" y="1601992"/>
        <a:ext cx="48991" cy="48991"/>
      </dsp:txXfrm>
    </dsp:sp>
    <dsp:sp modelId="{8BE2AF9F-7CF2-4CB9-8EC9-880F6B901175}">
      <dsp:nvSpPr>
        <dsp:cNvPr id="0" name=""/>
        <dsp:cNvSpPr/>
      </dsp:nvSpPr>
      <dsp:spPr>
        <a:xfrm>
          <a:off x="816909" y="949984"/>
          <a:ext cx="979795" cy="684765"/>
        </a:xfrm>
        <a:custGeom>
          <a:avLst/>
          <a:gdLst/>
          <a:ahLst/>
          <a:cxnLst/>
          <a:rect l="0" t="0" r="0" b="0"/>
          <a:pathLst>
            <a:path>
              <a:moveTo>
                <a:pt x="0" y="684765"/>
              </a:moveTo>
              <a:lnTo>
                <a:pt x="489897" y="684765"/>
              </a:lnTo>
              <a:lnTo>
                <a:pt x="489897" y="0"/>
              </a:lnTo>
              <a:lnTo>
                <a:pt x="97979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276923" y="1262482"/>
        <a:ext cx="59768" cy="59768"/>
      </dsp:txXfrm>
    </dsp:sp>
    <dsp:sp modelId="{BCFC159F-7AAF-43FD-B18B-AD9E53B911D9}">
      <dsp:nvSpPr>
        <dsp:cNvPr id="0" name=""/>
        <dsp:cNvSpPr/>
      </dsp:nvSpPr>
      <dsp:spPr>
        <a:xfrm>
          <a:off x="816909" y="273479"/>
          <a:ext cx="979795" cy="1361269"/>
        </a:xfrm>
        <a:custGeom>
          <a:avLst/>
          <a:gdLst/>
          <a:ahLst/>
          <a:cxnLst/>
          <a:rect l="0" t="0" r="0" b="0"/>
          <a:pathLst>
            <a:path>
              <a:moveTo>
                <a:pt x="0" y="1361269"/>
              </a:moveTo>
              <a:lnTo>
                <a:pt x="489897" y="1361269"/>
              </a:lnTo>
              <a:lnTo>
                <a:pt x="489897" y="0"/>
              </a:lnTo>
              <a:lnTo>
                <a:pt x="97979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1264877" y="912184"/>
        <a:ext cx="83860" cy="83860"/>
      </dsp:txXfrm>
    </dsp:sp>
    <dsp:sp modelId="{1879434B-5A8B-457A-950D-3773A48659B4}">
      <dsp:nvSpPr>
        <dsp:cNvPr id="0" name=""/>
        <dsp:cNvSpPr/>
      </dsp:nvSpPr>
      <dsp:spPr>
        <a:xfrm rot="16200000">
          <a:off x="-1077880" y="1226294"/>
          <a:ext cx="2972669" cy="816909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KARA LOJİSTİK MERKEZ OLARAK AVANTAJLAR</a:t>
          </a:r>
          <a:endParaRPr lang="tr-TR" sz="2000" kern="1200" dirty="0"/>
        </a:p>
      </dsp:txBody>
      <dsp:txXfrm>
        <a:off x="-1077880" y="1226294"/>
        <a:ext cx="2972669" cy="816909"/>
      </dsp:txXfrm>
    </dsp:sp>
    <dsp:sp modelId="{DC017CF8-845D-4ADE-BA22-BCD55DEC901E}">
      <dsp:nvSpPr>
        <dsp:cNvPr id="0" name=""/>
        <dsp:cNvSpPr/>
      </dsp:nvSpPr>
      <dsp:spPr>
        <a:xfrm>
          <a:off x="1796705" y="5466"/>
          <a:ext cx="3616207" cy="536026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Ticari Destinasyona Sahip Doğal Lojistik Merkez</a:t>
          </a:r>
          <a:endParaRPr lang="tr-TR" sz="1400" b="1" kern="1200" dirty="0"/>
        </a:p>
      </dsp:txBody>
      <dsp:txXfrm>
        <a:off x="1796705" y="5466"/>
        <a:ext cx="3616207" cy="536026"/>
      </dsp:txXfrm>
    </dsp:sp>
    <dsp:sp modelId="{76146532-C162-4785-BD58-0EFF938A7E32}">
      <dsp:nvSpPr>
        <dsp:cNvPr id="0" name=""/>
        <dsp:cNvSpPr/>
      </dsp:nvSpPr>
      <dsp:spPr>
        <a:xfrm>
          <a:off x="1796705" y="681971"/>
          <a:ext cx="3616207" cy="536026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Ortadoğu Pazarına Yakın Ticari Merkez</a:t>
          </a:r>
          <a:endParaRPr lang="tr-TR" sz="1400" b="1" kern="1200" dirty="0"/>
        </a:p>
      </dsp:txBody>
      <dsp:txXfrm>
        <a:off x="1796705" y="681971"/>
        <a:ext cx="3616207" cy="536026"/>
      </dsp:txXfrm>
    </dsp:sp>
    <dsp:sp modelId="{FDC8A7F1-D43C-49E9-A884-D6AA1F32F90D}">
      <dsp:nvSpPr>
        <dsp:cNvPr id="0" name=""/>
        <dsp:cNvSpPr/>
      </dsp:nvSpPr>
      <dsp:spPr>
        <a:xfrm>
          <a:off x="1796705" y="1358475"/>
          <a:ext cx="3616207" cy="536026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Tarımsal Sanayiye Yönelik Rekabetçi Yapı</a:t>
          </a:r>
          <a:endParaRPr lang="tr-TR" sz="1400" b="1" kern="1200" dirty="0"/>
        </a:p>
      </dsp:txBody>
      <dsp:txXfrm>
        <a:off x="1796705" y="1358475"/>
        <a:ext cx="3616207" cy="536026"/>
      </dsp:txXfrm>
    </dsp:sp>
    <dsp:sp modelId="{63D87A8E-8BA8-4F80-B189-2CAD2289775C}">
      <dsp:nvSpPr>
        <dsp:cNvPr id="0" name=""/>
        <dsp:cNvSpPr/>
      </dsp:nvSpPr>
      <dsp:spPr>
        <a:xfrm>
          <a:off x="1796705" y="2034979"/>
          <a:ext cx="3616207" cy="561913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Tarımsal Ürünlerde Tedarik Zincirini Kontrol Edecek potansiyel</a:t>
          </a:r>
          <a:endParaRPr lang="tr-TR" sz="1400" b="1" kern="1200" dirty="0"/>
        </a:p>
      </dsp:txBody>
      <dsp:txXfrm>
        <a:off x="1796705" y="2034979"/>
        <a:ext cx="3616207" cy="561913"/>
      </dsp:txXfrm>
    </dsp:sp>
    <dsp:sp modelId="{C4E14010-DA93-40F3-B6D6-47FE4B8FBA98}">
      <dsp:nvSpPr>
        <dsp:cNvPr id="0" name=""/>
        <dsp:cNvSpPr/>
      </dsp:nvSpPr>
      <dsp:spPr>
        <a:xfrm>
          <a:off x="1796705" y="2737371"/>
          <a:ext cx="3616207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Lojistik Merkezde Yapılan İşlerin Kentin Marka Değerini Artırması</a:t>
          </a:r>
          <a:endParaRPr lang="tr-TR" sz="1400" b="1" kern="1200" dirty="0"/>
        </a:p>
      </dsp:txBody>
      <dsp:txXfrm>
        <a:off x="1796705" y="2737371"/>
        <a:ext cx="3616207" cy="561913"/>
      </dsp:txXfrm>
    </dsp:sp>
    <dsp:sp modelId="{E8C1E652-567B-4D5D-AFF0-345354A7CA8C}">
      <dsp:nvSpPr>
        <dsp:cNvPr id="0" name=""/>
        <dsp:cNvSpPr/>
      </dsp:nvSpPr>
      <dsp:spPr>
        <a:xfrm>
          <a:off x="6220769" y="981392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Depolama</a:t>
          </a:r>
          <a:endParaRPr lang="tr-TR" sz="1400" b="1" kern="1200" dirty="0"/>
        </a:p>
      </dsp:txBody>
      <dsp:txXfrm>
        <a:off x="6220769" y="981392"/>
        <a:ext cx="2465316" cy="561913"/>
      </dsp:txXfrm>
    </dsp:sp>
    <dsp:sp modelId="{DA988322-6089-48BA-AA48-4B24EBB30FA7}">
      <dsp:nvSpPr>
        <dsp:cNvPr id="0" name=""/>
        <dsp:cNvSpPr/>
      </dsp:nvSpPr>
      <dsp:spPr>
        <a:xfrm>
          <a:off x="6220769" y="1683783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Taşımacılık</a:t>
          </a:r>
          <a:endParaRPr lang="tr-TR" sz="1400" b="1" kern="1200" dirty="0"/>
        </a:p>
      </dsp:txBody>
      <dsp:txXfrm>
        <a:off x="6220769" y="1683783"/>
        <a:ext cx="2465316" cy="561913"/>
      </dsp:txXfrm>
    </dsp:sp>
    <dsp:sp modelId="{8C253735-D92B-45EC-82B4-52560530DAE8}">
      <dsp:nvSpPr>
        <dsp:cNvPr id="0" name=""/>
        <dsp:cNvSpPr/>
      </dsp:nvSpPr>
      <dsp:spPr>
        <a:xfrm>
          <a:off x="6220769" y="2386175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Gümrük İşlemleri</a:t>
          </a:r>
          <a:endParaRPr lang="tr-TR" sz="1400" b="1" kern="1200" dirty="0"/>
        </a:p>
      </dsp:txBody>
      <dsp:txXfrm>
        <a:off x="6220769" y="2386175"/>
        <a:ext cx="2465316" cy="561913"/>
      </dsp:txXfrm>
    </dsp:sp>
    <dsp:sp modelId="{D35B73BA-F1AB-473D-9028-B9C3558A548A}">
      <dsp:nvSpPr>
        <dsp:cNvPr id="0" name=""/>
        <dsp:cNvSpPr/>
      </dsp:nvSpPr>
      <dsp:spPr>
        <a:xfrm>
          <a:off x="6220769" y="3088567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Soğuk Zincir</a:t>
          </a:r>
          <a:endParaRPr lang="tr-TR" sz="1400" b="1" kern="1200" dirty="0"/>
        </a:p>
      </dsp:txBody>
      <dsp:txXfrm>
        <a:off x="6220769" y="3088567"/>
        <a:ext cx="2465316" cy="561913"/>
      </dsp:txXfrm>
    </dsp:sp>
    <dsp:sp modelId="{A89EDF52-750E-48EF-A7E0-8527632261CD}">
      <dsp:nvSpPr>
        <dsp:cNvPr id="0" name=""/>
        <dsp:cNvSpPr/>
      </dsp:nvSpPr>
      <dsp:spPr>
        <a:xfrm>
          <a:off x="6220769" y="3790959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Paketleme-Ambalajlama </a:t>
          </a:r>
          <a:endParaRPr lang="tr-TR" sz="1400" b="1" kern="1200" dirty="0"/>
        </a:p>
      </dsp:txBody>
      <dsp:txXfrm>
        <a:off x="6220769" y="3790959"/>
        <a:ext cx="2465316" cy="561913"/>
      </dsp:txXfrm>
    </dsp:sp>
    <dsp:sp modelId="{7CC4881A-4D43-4E19-BAC3-A9AE89FAB530}">
      <dsp:nvSpPr>
        <dsp:cNvPr id="0" name=""/>
        <dsp:cNvSpPr/>
      </dsp:nvSpPr>
      <dsp:spPr>
        <a:xfrm>
          <a:off x="6238389" y="4475718"/>
          <a:ext cx="2465316" cy="561913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Yönetim, Sevk, Tedarik vs.</a:t>
          </a:r>
          <a:endParaRPr lang="tr-TR" sz="1400" b="1" kern="1200" dirty="0"/>
        </a:p>
      </dsp:txBody>
      <dsp:txXfrm>
        <a:off x="6238389" y="4475718"/>
        <a:ext cx="2465316" cy="561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216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6325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639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266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89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602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80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34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33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37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14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38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3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67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26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71B2C-664B-4EC9-8E5C-F62AFA8D8D52}" type="datetimeFigureOut">
              <a:rPr lang="tr-TR" smtClean="0"/>
              <a:t>25.02.2024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5C33B8-C731-48D6-8577-9EE95B21B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2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3.png"/><Relationship Id="rId9" Type="http://schemas.microsoft.com/office/2007/relationships/diagramDrawing" Target="../diagrams/drawin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emf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png"/><Relationship Id="rId9" Type="http://schemas.microsoft.com/office/2007/relationships/diagramDrawing" Target="../diagrams/drawin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3.png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1505900"/>
            <a:ext cx="7766936" cy="480556"/>
          </a:xfrm>
        </p:spPr>
        <p:txBody>
          <a:bodyPr/>
          <a:lstStyle/>
          <a:p>
            <a:pPr algn="ctr"/>
            <a:r>
              <a:rPr lang="tr-TR" sz="2800" dirty="0" smtClean="0"/>
              <a:t>İKTİSADİ DURUM VE KIRSAL KALKINMA</a:t>
            </a:r>
            <a:endParaRPr lang="tr-TR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4180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642538" cy="1104900"/>
          </a:xfrm>
          <a:prstGeom prst="rect">
            <a:avLst/>
          </a:prstGeom>
        </p:spPr>
      </p:pic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3966962278"/>
              </p:ext>
            </p:extLst>
          </p:nvPr>
        </p:nvGraphicFramePr>
        <p:xfrm>
          <a:off x="555224" y="1986456"/>
          <a:ext cx="11039656" cy="4761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3646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879434B-5A8B-457A-950D-3773A486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1879434B-5A8B-457A-950D-3773A486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1879434B-5A8B-457A-950D-3773A4865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FC159F-7AAF-43FD-B18B-AD9E53B91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BCFC159F-7AAF-43FD-B18B-AD9E53B91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BCFC159F-7AAF-43FD-B18B-AD9E53B91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C017CF8-845D-4ADE-BA22-BCD55DEC9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graphicEl>
                                              <a:dgm id="{DC017CF8-845D-4ADE-BA22-BCD55DEC9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graphicEl>
                                              <a:dgm id="{DC017CF8-845D-4ADE-BA22-BCD55DEC9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0FB206-2D96-48DA-9ABA-E426441B6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graphicEl>
                                              <a:dgm id="{410FB206-2D96-48DA-9ABA-E426441B6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graphicEl>
                                              <a:dgm id="{410FB206-2D96-48DA-9ABA-E426441B6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2D2B68-DCBA-45B2-B71E-10BEF5A3C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graphicEl>
                                              <a:dgm id="{282D2B68-DCBA-45B2-B71E-10BEF5A3C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graphicEl>
                                              <a:dgm id="{282D2B68-DCBA-45B2-B71E-10BEF5A3C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F96DCBA-2C9D-4571-9046-B4D892BEC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graphicEl>
                                              <a:dgm id="{7F96DCBA-2C9D-4571-9046-B4D892BEC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graphicEl>
                                              <a:dgm id="{7F96DCBA-2C9D-4571-9046-B4D892BEC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6C2B9D-A38E-4C80-B3D9-BA90EB44A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066C2B9D-A38E-4C80-B3D9-BA90EB44A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066C2B9D-A38E-4C80-B3D9-BA90EB44A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61EBB77-2BF9-4396-8C3F-ACBFA72B4C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graphicEl>
                                              <a:dgm id="{561EBB77-2BF9-4396-8C3F-ACBFA72B4C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graphicEl>
                                              <a:dgm id="{561EBB77-2BF9-4396-8C3F-ACBFA72B4C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0BCA088-EE9E-427F-8534-6AC3C6B31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graphicEl>
                                              <a:dgm id="{10BCA088-EE9E-427F-8534-6AC3C6B31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graphicEl>
                                              <a:dgm id="{10BCA088-EE9E-427F-8534-6AC3C6B31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699627-ED18-4B6F-8B20-0E244C14D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graphicEl>
                                              <a:dgm id="{8B699627-ED18-4B6F-8B20-0E244C14D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graphicEl>
                                              <a:dgm id="{8B699627-ED18-4B6F-8B20-0E244C14D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FD8BFA6-0AC5-4D35-AB72-F94F017FCF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graphicEl>
                                              <a:dgm id="{6FD8BFA6-0AC5-4D35-AB72-F94F017FCF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graphicEl>
                                              <a:dgm id="{6FD8BFA6-0AC5-4D35-AB72-F94F017FCF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A1E33B9-2E3B-4750-90B1-47E1206370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graphicEl>
                                              <a:dgm id="{CA1E33B9-2E3B-4750-90B1-47E1206370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graphicEl>
                                              <a:dgm id="{CA1E33B9-2E3B-4750-90B1-47E1206370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8A8811-0A64-497F-B338-0CD2EB76B5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graphicEl>
                                              <a:dgm id="{BC8A8811-0A64-497F-B338-0CD2EB76B5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graphicEl>
                                              <a:dgm id="{BC8A8811-0A64-497F-B338-0CD2EB76B5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C56CDA8-3C7D-4667-BD02-32F899F90E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graphicEl>
                                              <a:dgm id="{2C56CDA8-3C7D-4667-BD02-32F899F90E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graphicEl>
                                              <a:dgm id="{2C56CDA8-3C7D-4667-BD02-32F899F90E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3C2A150-3D56-445F-97FA-A822DA6253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graphicEl>
                                              <a:dgm id="{53C2A150-3D56-445F-97FA-A822DA6253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graphicEl>
                                              <a:dgm id="{53C2A150-3D56-445F-97FA-A822DA6253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9E7F6D-1645-49C4-B5F6-A0C9DBDCE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graphicEl>
                                              <a:dgm id="{BC9E7F6D-1645-49C4-B5F6-A0C9DBDCE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graphicEl>
                                              <a:dgm id="{BC9E7F6D-1645-49C4-B5F6-A0C9DBDCE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5381D94-B6E2-42CB-829D-EA96A0A7E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">
                                            <p:graphicEl>
                                              <a:dgm id="{85381D94-B6E2-42CB-829D-EA96A0A7E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">
                                            <p:graphicEl>
                                              <a:dgm id="{85381D94-B6E2-42CB-829D-EA96A0A7E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94D61AD-1DF4-4D60-9138-D5CAEF67A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">
                                            <p:graphicEl>
                                              <a:dgm id="{894D61AD-1DF4-4D60-9138-D5CAEF67A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">
                                            <p:graphicEl>
                                              <a:dgm id="{894D61AD-1DF4-4D60-9138-D5CAEF67A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C23969-2A9C-4BE4-9812-FE0E6B9F3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>
                                            <p:graphicEl>
                                              <a:dgm id="{3BC23969-2A9C-4BE4-9812-FE0E6B9F3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>
                                            <p:graphicEl>
                                              <a:dgm id="{3BC23969-2A9C-4BE4-9812-FE0E6B9F3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842C11-CB6F-4375-B969-73FC7A9A2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graphicEl>
                                              <a:dgm id="{FC842C11-CB6F-4375-B969-73FC7A9A2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graphicEl>
                                              <a:dgm id="{FC842C11-CB6F-4375-B969-73FC7A9A2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A765240-E893-4504-804F-4A4A6CF0DF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">
                                            <p:graphicEl>
                                              <a:dgm id="{6A765240-E893-4504-804F-4A4A6CF0DF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">
                                            <p:graphicEl>
                                              <a:dgm id="{6A765240-E893-4504-804F-4A4A6CF0DF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7920D7-1C23-4D16-A9F9-8BFB67996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">
                                            <p:graphicEl>
                                              <a:dgm id="{9A7920D7-1C23-4D16-A9F9-8BFB67996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">
                                            <p:graphicEl>
                                              <a:dgm id="{9A7920D7-1C23-4D16-A9F9-8BFB67996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94242A2-1335-478D-A03E-85F1D75B2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">
                                            <p:graphicEl>
                                              <a:dgm id="{194242A2-1335-478D-A03E-85F1D75B2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">
                                            <p:graphicEl>
                                              <a:dgm id="{194242A2-1335-478D-A03E-85F1D75B2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0E59215-72A8-4862-B1FF-3D4624FE2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">
                                            <p:graphicEl>
                                              <a:dgm id="{A0E59215-72A8-4862-B1FF-3D4624FE2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">
                                            <p:graphicEl>
                                              <a:dgm id="{A0E59215-72A8-4862-B1FF-3D4624FE2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85DBEB-3463-483C-A9D8-4E88BFA5C2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">
                                            <p:graphicEl>
                                              <a:dgm id="{6E85DBEB-3463-483C-A9D8-4E88BFA5C2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">
                                            <p:graphicEl>
                                              <a:dgm id="{6E85DBEB-3463-483C-A9D8-4E88BFA5C2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4EFABD6-F1FC-427D-911D-A6F74365B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">
                                            <p:graphicEl>
                                              <a:dgm id="{64EFABD6-F1FC-427D-911D-A6F74365B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">
                                            <p:graphicEl>
                                              <a:dgm id="{64EFABD6-F1FC-427D-911D-A6F74365B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31F29E-AD53-4999-B767-F39351300D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">
                                            <p:graphicEl>
                                              <a:dgm id="{F231F29E-AD53-4999-B767-F39351300D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">
                                            <p:graphicEl>
                                              <a:dgm id="{F231F29E-AD53-4999-B767-F39351300D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A47B289-0849-41D8-96F3-639916609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">
                                            <p:graphicEl>
                                              <a:dgm id="{3A47B289-0849-41D8-96F3-639916609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">
                                            <p:graphicEl>
                                              <a:dgm id="{3A47B289-0849-41D8-96F3-639916609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45328-482D-48D1-AF42-0DA609AD8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">
                                            <p:graphicEl>
                                              <a:dgm id="{B6A45328-482D-48D1-AF42-0DA609AD8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">
                                            <p:graphicEl>
                                              <a:dgm id="{B6A45328-482D-48D1-AF42-0DA609AD8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224" y="1361810"/>
            <a:ext cx="5940169" cy="5291238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6716110" y="1361810"/>
            <a:ext cx="4934607" cy="5291238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1600" b="1" dirty="0"/>
              <a:t>2022 yılı GSMH </a:t>
            </a:r>
            <a:r>
              <a:rPr lang="tr-TR" sz="1600" b="1" dirty="0" smtClean="0"/>
              <a:t>rakamlarına göre Diyarbakır </a:t>
            </a:r>
            <a:r>
              <a:rPr lang="tr-TR" sz="1600" b="1" dirty="0"/>
              <a:t>8 milyar dolara yakın mal ve hizmet üreten bir </a:t>
            </a:r>
            <a:r>
              <a:rPr lang="tr-TR" sz="1600" b="1" dirty="0" smtClean="0"/>
              <a:t>ekonomidir.</a:t>
            </a:r>
          </a:p>
          <a:p>
            <a:pPr algn="just"/>
            <a:endParaRPr lang="tr-TR" sz="1600" b="1" dirty="0"/>
          </a:p>
          <a:p>
            <a:pPr algn="just"/>
            <a:r>
              <a:rPr lang="tr-TR" sz="1600" b="1" dirty="0" smtClean="0"/>
              <a:t>2009-2013 döneminde </a:t>
            </a:r>
            <a:r>
              <a:rPr lang="tr-TR" sz="1600" b="1" dirty="0"/>
              <a:t>bölgede ve Diyarbakır’da yaşanan barış sürecinin rakamlara pozitif olarak </a:t>
            </a:r>
            <a:r>
              <a:rPr lang="tr-TR" sz="1600" b="1" dirty="0" smtClean="0"/>
              <a:t>yansımasıyla Diyarbakır 2013’de </a:t>
            </a:r>
            <a:r>
              <a:rPr lang="tr-TR" sz="1600" b="1" dirty="0"/>
              <a:t>10 milyar dolarlık </a:t>
            </a:r>
            <a:r>
              <a:rPr lang="tr-TR" sz="1600" b="1" dirty="0" err="1"/>
              <a:t>GSMH’yı</a:t>
            </a:r>
            <a:r>
              <a:rPr lang="tr-TR" sz="1600" b="1" dirty="0"/>
              <a:t> aşarak rekor bir artışa ulaşıyor</a:t>
            </a:r>
            <a:r>
              <a:rPr lang="tr-TR" sz="1600" b="1" dirty="0" smtClean="0"/>
              <a:t>.</a:t>
            </a:r>
          </a:p>
          <a:p>
            <a:pPr algn="just"/>
            <a:endParaRPr lang="tr-TR" sz="1600" b="1" dirty="0"/>
          </a:p>
          <a:p>
            <a:pPr algn="just"/>
            <a:r>
              <a:rPr lang="tr-TR" sz="1600" b="1" dirty="0" smtClean="0"/>
              <a:t>Barış </a:t>
            </a:r>
            <a:r>
              <a:rPr lang="tr-TR" sz="1600" b="1" dirty="0"/>
              <a:t>sürecinde somut geri çekilmelerin yaşandığı 2014 yılı ve devam eden süreçte ise ekonomide aşağı yönlü trend yaşanmaya başlayarak 7 milyar doların altına geriliyor. </a:t>
            </a:r>
            <a:endParaRPr lang="tr-TR" sz="1600" b="1" dirty="0" smtClean="0"/>
          </a:p>
          <a:p>
            <a:pPr algn="just"/>
            <a:endParaRPr lang="tr-TR" sz="1600" b="1" dirty="0"/>
          </a:p>
          <a:p>
            <a:pPr algn="just"/>
            <a:r>
              <a:rPr lang="tr-TR" sz="1600" b="1" dirty="0" smtClean="0"/>
              <a:t>Diyarbakır ekonomisinin siyasal süreçlere karşı yüksek bir hassasiyeti olduğu</a:t>
            </a:r>
            <a:r>
              <a:rPr lang="tr-TR" sz="1600" b="1" dirty="0"/>
              <a:t>, çatışmalı süreçlerde </a:t>
            </a:r>
            <a:r>
              <a:rPr lang="tr-TR" sz="1600" b="1" dirty="0" smtClean="0"/>
              <a:t>ciddi </a:t>
            </a:r>
            <a:r>
              <a:rPr lang="tr-TR" sz="1600" b="1" dirty="0"/>
              <a:t>bir ivme kaybı yaşadığı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82988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3394020031"/>
              </p:ext>
            </p:extLst>
          </p:nvPr>
        </p:nvGraphicFramePr>
        <p:xfrm>
          <a:off x="977462" y="1686910"/>
          <a:ext cx="9419021" cy="506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6598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8" name="Resim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23" y="1361811"/>
            <a:ext cx="5577564" cy="16967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Dikdörtgen 8"/>
          <p:cNvSpPr/>
          <p:nvPr/>
        </p:nvSpPr>
        <p:spPr>
          <a:xfrm>
            <a:off x="555223" y="3299597"/>
            <a:ext cx="55775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just">
              <a:spcBef>
                <a:spcPts val="600"/>
              </a:spcBef>
              <a:spcAft>
                <a:spcPts val="600"/>
              </a:spcAft>
            </a:pPr>
            <a:endParaRPr lang="tr-T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6258910" y="1361810"/>
            <a:ext cx="52778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Merkezi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yönetimin negatif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yaklaşımı,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elediyelerin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merkezi yönetimin bir parçasına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dönüştürülmesi,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kente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yönelik, kent iradesi dışında kararlar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alınması,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sanayi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parseli olarak Karacadağ OSB’ye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eklenmesi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gereken arazilerin TOKİ konut alanına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çevrilmesi,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entin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geleceğinden çok, kısa vadeli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çıkarlar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 ranta yönelik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angajmanların önemsenmesi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iyasi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yaklaşımlarla teşviklerin amacından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saptırılması.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laç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üretimi gibi stratejik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yatırımlar,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nerede yapılırsa yapılsın 6’ıncı bölge teşviklerinden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faydalandırılması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tr-TR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555223" y="3299597"/>
            <a:ext cx="55775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Sanayide istenilen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düzeyde olmamanın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temel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nedenini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sanayi alt yapısının yeterli olmaması ve bu konuda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kente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yönelik merkezi idarenin negatif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yaklaşımı.</a:t>
            </a:r>
          </a:p>
          <a:p>
            <a:pPr algn="just"/>
            <a:endParaRPr lang="tr-TR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Sanayi altyapısı sadece karayolu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hava ulaşımı veya demiryolu ve limana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ulaşımdan ibaret değil.</a:t>
            </a:r>
          </a:p>
          <a:p>
            <a:pPr algn="just"/>
            <a:endParaRPr lang="tr-TR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“Sanayi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parselleri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oluşturma”nın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daha önemli olduğu, bölgeye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yönelik teşvik politikalarından olumlu sonuçlar elde etmenin ön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koşulunu dışarıdan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gelen yatırımcılar için yer tahsislerinin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yapılmasıdır.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595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223" y="1680998"/>
            <a:ext cx="5624859" cy="4914900"/>
          </a:xfrm>
          <a:prstGeom prst="rect">
            <a:avLst/>
          </a:prstGeom>
        </p:spPr>
      </p:pic>
      <p:pic>
        <p:nvPicPr>
          <p:cNvPr id="10" name="Resim 9"/>
          <p:cNvPicPr/>
          <p:nvPr/>
        </p:nvPicPr>
        <p:blipFill>
          <a:blip r:embed="rId6"/>
          <a:stretch>
            <a:fillRect/>
          </a:stretch>
        </p:blipFill>
        <p:spPr>
          <a:xfrm>
            <a:off x="6747640" y="1680998"/>
            <a:ext cx="4468868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9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555224" y="1250245"/>
            <a:ext cx="1107972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Sadece ekonomiye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ilişkin değil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diğer toplantılarda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kayyım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uygulamalarıyla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işlevsiz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hale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getirilip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merkezi yönetimin bir parçasına dönüştürülen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belediyelerin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sosyal, siyasal ve ekonomi alanının dışına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itildiği…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konomi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alanının merkezi hükümete ve kamuya terk edildiği, yönetimsel çatışma koşullarında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yerel dinamiklerin </a:t>
            </a:r>
            <a:r>
              <a:rPr lang="tr-TR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pasifize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edildiği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Kente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ilişkin birçok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uygulamanın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belediyeden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geldiği,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“belediyesi olmayan kentin yetim olduğunu” ve büyük bir güçten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mahsun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kalınğını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bu gücün ekonomiye müdahil olmasını kabul etmemenin, merkezi yönetim uygulamalarının kabul edilmesi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anlamına geleceği… 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Belediyelerin yönetiminden sorumlu oldukları kentle iktisadi olarak bütünleşmesi ve bu alanda faaliyet göstermesinin belediyeler kanununun gereği olduğu,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iktisadi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faaliyette bulunmayan belediyelerin görevlerini yerine getirmemiş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sayılacağı…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İstanbul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belediyesinin 17 iktisadi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işletmesinin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deprem konutları yapmak, ürün satın alarak kooperatiflere destek vermek gibi faaliyetler yürüttüğü,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belediyelere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kayyım atama gerekçesinin, devletin belirttiği gibi “örgütsel ilişki” gerekçesini aşarak, kentin ruhunda olan ekonomik dinamizmin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oluşmasının engellenmesi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 “ekonomik asimilasyon” amacı 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taşıdığı…</a:t>
            </a:r>
            <a:endParaRPr lang="tr-T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Karşıt görüş olarak, belediyeye büyük anlamlar yüklenmesinin doğru olmadığı, belediyelerin ana işlevlerinin şehrin, kültürel ve sosyal dokusunu zenginleştirmek olduğu, kalkınma çabalarının merkezi hükümetten geldiği belirtilmiştir.</a:t>
            </a:r>
          </a:p>
          <a:p>
            <a:pPr marL="449580" algn="just">
              <a:spcBef>
                <a:spcPts val="600"/>
              </a:spcBef>
              <a:spcAft>
                <a:spcPts val="600"/>
              </a:spcAft>
            </a:pPr>
            <a:endParaRPr lang="tr-T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8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1505900"/>
            <a:ext cx="7766936" cy="480556"/>
          </a:xfrm>
        </p:spPr>
        <p:txBody>
          <a:bodyPr/>
          <a:lstStyle/>
          <a:p>
            <a:pPr algn="ctr"/>
            <a:r>
              <a:rPr lang="tr-TR" sz="2800" dirty="0" smtClean="0"/>
              <a:t>İKTİSADİ DURUM VE KIRSAL KALKINMA</a:t>
            </a:r>
            <a:endParaRPr lang="tr-TR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2045051463"/>
              </p:ext>
            </p:extLst>
          </p:nvPr>
        </p:nvGraphicFramePr>
        <p:xfrm>
          <a:off x="555224" y="1505900"/>
          <a:ext cx="10661284" cy="5084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46483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1505900"/>
            <a:ext cx="7766936" cy="480556"/>
          </a:xfrm>
        </p:spPr>
        <p:txBody>
          <a:bodyPr/>
          <a:lstStyle/>
          <a:p>
            <a:pPr algn="ctr"/>
            <a:r>
              <a:rPr lang="tr-TR" sz="2800" dirty="0" smtClean="0"/>
              <a:t>İKTİSADİ DURUM VE KIRSAL KALKINMA</a:t>
            </a:r>
            <a:endParaRPr lang="tr-TR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443077930"/>
              </p:ext>
            </p:extLst>
          </p:nvPr>
        </p:nvGraphicFramePr>
        <p:xfrm>
          <a:off x="555224" y="1505900"/>
          <a:ext cx="10661284" cy="5084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4657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764FC079-0056-439C-AE4D-BC391CE37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graphicEl>
                                              <a:dgm id="{ECE96505-CC96-4FDB-940F-2A4435B2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E7939053-6A09-442E-87A8-D730D0E39E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FA8E1FE7-CC5B-48C7-95A6-04ECE832C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graphicEl>
                                              <a:dgm id="{B56CC6CE-95FB-43CD-ACEA-15B219AC2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graphicEl>
                                              <a:dgm id="{789C0B42-5952-4914-A9DE-48E2D971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graphicEl>
                                              <a:dgm id="{CE2E44ED-F58D-49AE-8A8C-0B18F3AED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882733014"/>
              </p:ext>
            </p:extLst>
          </p:nvPr>
        </p:nvGraphicFramePr>
        <p:xfrm>
          <a:off x="0" y="1986456"/>
          <a:ext cx="12192000" cy="4871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27614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F9050D-5122-4863-A5A1-BC8DB1D4A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9CF9050D-5122-4863-A5A1-BC8DB1D4A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9CF9050D-5122-4863-A5A1-BC8DB1D4A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ECD427-35F6-48AD-85CD-4FCD86525C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D2ECD427-35F6-48AD-85CD-4FCD86525C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D2ECD427-35F6-48AD-85CD-4FCD86525C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4C44511-A80F-4D3F-80FE-163032962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dgm id="{F4C44511-A80F-4D3F-80FE-163032962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dgm id="{F4C44511-A80F-4D3F-80FE-163032962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A331FC4-BF93-4A65-96E9-662BFCE67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AA331FC4-BF93-4A65-96E9-662BFCE67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AA331FC4-BF93-4A65-96E9-662BFCE67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4F15AD0-0AA0-4387-93CE-9B3B12B73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dgm id="{14F15AD0-0AA0-4387-93CE-9B3B12B73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dgm id="{14F15AD0-0AA0-4387-93CE-9B3B12B73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30662B3-CA24-403B-B55B-521E9DA5F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830662B3-CA24-403B-B55B-521E9DA5F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830662B3-CA24-403B-B55B-521E9DA5F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3E0270-8D1E-436F-9104-1011CCCA57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graphicEl>
                                              <a:dgm id="{7F3E0270-8D1E-436F-9104-1011CCCA57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graphicEl>
                                              <a:dgm id="{7F3E0270-8D1E-436F-9104-1011CCCA57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4E50296-A86E-40ED-8222-9828156A99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graphicEl>
                                              <a:dgm id="{04E50296-A86E-40ED-8222-9828156A99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graphicEl>
                                              <a:dgm id="{04E50296-A86E-40ED-8222-9828156A99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782FA80-8222-44C2-84CE-CE081E24F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graphicEl>
                                              <a:dgm id="{D782FA80-8222-44C2-84CE-CE081E24F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graphicEl>
                                              <a:dgm id="{D782FA80-8222-44C2-84CE-CE081E24F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7A25452-0F95-4FAF-AC5F-5764EBB7E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graphicEl>
                                              <a:dgm id="{87A25452-0F95-4FAF-AC5F-5764EBB7E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graphicEl>
                                              <a:dgm id="{87A25452-0F95-4FAF-AC5F-5764EBB7E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93F035-8377-4284-887A-338056BFE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graphicEl>
                                              <a:dgm id="{FC93F035-8377-4284-887A-338056BFE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graphicEl>
                                              <a:dgm id="{FC93F035-8377-4284-887A-338056BFE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B89BC50-BCED-4A50-8E8F-3BC49C4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graphicEl>
                                              <a:dgm id="{CB89BC50-BCED-4A50-8E8F-3BC49C4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graphicEl>
                                              <a:dgm id="{CB89BC50-BCED-4A50-8E8F-3BC49C4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301BAAA-C048-4CAF-B75F-A7CA1A77F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graphicEl>
                                              <a:dgm id="{3301BAAA-C048-4CAF-B75F-A7CA1A77F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graphicEl>
                                              <a:dgm id="{3301BAAA-C048-4CAF-B75F-A7CA1A77F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1542FEA-A65C-4A17-965D-1D530EF10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graphicEl>
                                              <a:dgm id="{E1542FEA-A65C-4A17-965D-1D530EF10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graphicEl>
                                              <a:dgm id="{E1542FEA-A65C-4A17-965D-1D530EF10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FEB781-A799-4144-893A-CC987D613B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graphicEl>
                                              <a:dgm id="{12FEB781-A799-4144-893A-CC987D613B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graphicEl>
                                              <a:dgm id="{12FEB781-A799-4144-893A-CC987D613B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BF141D6-E2DD-4FC9-BB81-B16E4EEDE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graphicEl>
                                              <a:dgm id="{EBF141D6-E2DD-4FC9-BB81-B16E4EEDE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graphicEl>
                                              <a:dgm id="{EBF141D6-E2DD-4FC9-BB81-B16E4EEDE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5EA9642-895F-43AD-8B16-C3ACC1BC3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graphicEl>
                                              <a:dgm id="{C5EA9642-895F-43AD-8B16-C3ACC1BC3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graphicEl>
                                              <a:dgm id="{C5EA9642-895F-43AD-8B16-C3ACC1BC3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285EAE-06FC-492D-A6F5-1EFE4FA11C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graphicEl>
                                              <a:dgm id="{7D285EAE-06FC-492D-A6F5-1EFE4FA11C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graphicEl>
                                              <a:dgm id="{7D285EAE-06FC-492D-A6F5-1EFE4FA11C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63205B1-3C54-4F76-82B7-82B04B02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graphicEl>
                                              <a:dgm id="{B63205B1-3C54-4F76-82B7-82B04B02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graphicEl>
                                              <a:dgm id="{B63205B1-3C54-4F76-82B7-82B04B02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DDE1AA9-84B6-4D10-979B-3A1CA1050E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graphicEl>
                                              <a:dgm id="{3DDE1AA9-84B6-4D10-979B-3A1CA1050E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graphicEl>
                                              <a:dgm id="{3DDE1AA9-84B6-4D10-979B-3A1CA1050E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BC08449-32C8-4A7E-A570-07A5ACC56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graphicEl>
                                              <a:dgm id="{4BC08449-32C8-4A7E-A570-07A5ACC56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graphicEl>
                                              <a:dgm id="{4BC08449-32C8-4A7E-A570-07A5ACC56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F8DEE25-BF2B-4A20-A1E9-107820AED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graphicEl>
                                              <a:dgm id="{1F8DEE25-BF2B-4A20-A1E9-107820AED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graphicEl>
                                              <a:dgm id="{1F8DEE25-BF2B-4A20-A1E9-107820AED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8CB211-CD2B-422D-B9F5-CCDE04754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">
                                            <p:graphicEl>
                                              <a:dgm id="{7E8CB211-CD2B-422D-B9F5-CCDE04754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">
                                            <p:graphicEl>
                                              <a:dgm id="{7E8CB211-CD2B-422D-B9F5-CCDE04754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3CAC686-DA3C-4706-8CFC-1F4D3E8701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>
                                            <p:graphicEl>
                                              <a:dgm id="{03CAC686-DA3C-4706-8CFC-1F4D3E8701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>
                                            <p:graphicEl>
                                              <a:dgm id="{03CAC686-DA3C-4706-8CFC-1F4D3E8701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2559D96-5C3A-48F5-9E3C-DAEE765638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">
                                            <p:graphicEl>
                                              <a:dgm id="{A2559D96-5C3A-48F5-9E3C-DAEE765638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">
                                            <p:graphicEl>
                                              <a:dgm id="{A2559D96-5C3A-48F5-9E3C-DAEE765638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6595D9-6DA7-4B6D-B5E2-DD58537EAA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">
                                            <p:graphicEl>
                                              <a:dgm id="{556595D9-6DA7-4B6D-B5E2-DD58537EAA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">
                                            <p:graphicEl>
                                              <a:dgm id="{556595D9-6DA7-4B6D-B5E2-DD58537EAA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97BCA96-7EAC-4FA5-BF68-2CF9F0A88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>
                                            <p:graphicEl>
                                              <a:dgm id="{C97BCA96-7EAC-4FA5-BF68-2CF9F0A88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">
                                            <p:graphicEl>
                                              <a:dgm id="{C97BCA96-7EAC-4FA5-BF68-2CF9F0A88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7F38D1-A3D5-405F-B938-4826D88D7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">
                                            <p:graphicEl>
                                              <a:dgm id="{F37F38D1-A3D5-405F-B938-4826D88D7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">
                                            <p:graphicEl>
                                              <a:dgm id="{F37F38D1-A3D5-405F-B938-4826D88D7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943C98A-9983-431F-82CF-5814D9574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">
                                            <p:graphicEl>
                                              <a:dgm id="{4943C98A-9983-431F-82CF-5814D9574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">
                                            <p:graphicEl>
                                              <a:dgm id="{4943C98A-9983-431F-82CF-5814D9574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6BD4D9-3953-40AF-B42C-EE49EF0ED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">
                                            <p:graphicEl>
                                              <a:dgm id="{586BD4D9-3953-40AF-B42C-EE49EF0ED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">
                                            <p:graphicEl>
                                              <a:dgm id="{586BD4D9-3953-40AF-B42C-EE49EF0ED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6134B97-CFE5-4E98-BA26-D066D38F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">
                                            <p:graphicEl>
                                              <a:dgm id="{C6134B97-CFE5-4E98-BA26-D066D38F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">
                                            <p:graphicEl>
                                              <a:dgm id="{C6134B97-CFE5-4E98-BA26-D066D38F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7EB5BC-E8D7-4476-AC25-A0DD9D3D7F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">
                                            <p:graphicEl>
                                              <a:dgm id="{C37EB5BC-E8D7-4476-AC25-A0DD9D3D7F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">
                                            <p:graphicEl>
                                              <a:dgm id="{C37EB5BC-E8D7-4476-AC25-A0DD9D3D7F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D09B84E-49F5-4FA7-A89E-DFE654844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">
                                            <p:graphicEl>
                                              <a:dgm id="{8D09B84E-49F5-4FA7-A89E-DFE654844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">
                                            <p:graphicEl>
                                              <a:dgm id="{8D09B84E-49F5-4FA7-A89E-DFE654844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24BE953-C88C-418C-B0F4-6DD4547F18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">
                                            <p:graphicEl>
                                              <a:dgm id="{024BE953-C88C-418C-B0F4-6DD4547F18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">
                                            <p:graphicEl>
                                              <a:dgm id="{024BE953-C88C-418C-B0F4-6DD4547F18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009C1EA-9CA8-4405-BD0E-9F652BCFA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">
                                            <p:graphicEl>
                                              <a:dgm id="{3009C1EA-9CA8-4405-BD0E-9F652BCFA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">
                                            <p:graphicEl>
                                              <a:dgm id="{3009C1EA-9CA8-4405-BD0E-9F652BCFA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D518E4E-A79D-4E45-A973-713C543A1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">
                                            <p:graphicEl>
                                              <a:dgm id="{CD518E4E-A79D-4E45-A973-713C543A1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">
                                            <p:graphicEl>
                                              <a:dgm id="{CD518E4E-A79D-4E45-A973-713C543A1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7067" y="2823565"/>
            <a:ext cx="8784402" cy="3438033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1507068" y="2019523"/>
            <a:ext cx="878440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Tarım Bakanlığı verilerine göre </a:t>
            </a:r>
            <a:r>
              <a:rPr lang="tr-T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Diyarbakır  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8647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267816159"/>
              </p:ext>
            </p:extLst>
          </p:nvPr>
        </p:nvGraphicFramePr>
        <p:xfrm>
          <a:off x="1507067" y="1986456"/>
          <a:ext cx="9087361" cy="46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9393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7A149F6-FE3F-4FA6-8587-EB529ED09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D7A149F6-FE3F-4FA6-8587-EB529ED09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D7A149F6-FE3F-4FA6-8587-EB529ED09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F561ADB-F21A-4AE1-A825-F3F11600BE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5F561ADB-F21A-4AE1-A825-F3F11600BE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5F561ADB-F21A-4AE1-A825-F3F11600BE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518020-8957-45D5-9302-EB520C6BE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12518020-8957-45D5-9302-EB520C6BE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12518020-8957-45D5-9302-EB520C6BE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C3FBC25-EA26-4EA1-84BD-D2CB9FA48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0C3FBC25-EA26-4EA1-84BD-D2CB9FA48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0C3FBC25-EA26-4EA1-84BD-D2CB9FA48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AE4DAE-5D2F-45D6-8A1A-9B7DAE78F7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62AE4DAE-5D2F-45D6-8A1A-9B7DAE78F7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62AE4DAE-5D2F-45D6-8A1A-9B7DAE78F7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A7F271-3D46-4674-A381-E41BA1D5C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FBA7F271-3D46-4674-A381-E41BA1D5C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FBA7F271-3D46-4674-A381-E41BA1D5C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3313749-262D-4745-B645-7D7E93A38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33313749-262D-4745-B645-7D7E93A38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33313749-262D-4745-B645-7D7E93A38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9450A4B-C62E-437B-8B84-414ADCB44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69450A4B-C62E-437B-8B84-414ADCB44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69450A4B-C62E-437B-8B84-414ADCB44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1946E6-CF8C-412E-B493-21EF5A708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761946E6-CF8C-412E-B493-21EF5A708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761946E6-CF8C-412E-B493-21EF5A708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0465A81-00CF-4AD3-B935-9F15B6BF6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graphicEl>
                                              <a:dgm id="{E0465A81-00CF-4AD3-B935-9F15B6BF6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graphicEl>
                                              <a:dgm id="{E0465A81-00CF-4AD3-B935-9F15B6BF6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136F190-12FA-4886-B6AA-46B906968E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5136F190-12FA-4886-B6AA-46B906968E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graphicEl>
                                              <a:dgm id="{5136F190-12FA-4886-B6AA-46B906968E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1712EB-949B-4730-807F-CE9E5041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graphicEl>
                                              <a:dgm id="{F91712EB-949B-4730-807F-CE9E5041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graphicEl>
                                              <a:dgm id="{F91712EB-949B-4730-807F-CE9E5041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EA3B8D7-278D-43A4-B2FE-84B6A0249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graphicEl>
                                              <a:dgm id="{1EA3B8D7-278D-43A4-B2FE-84B6A0249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graphicEl>
                                              <a:dgm id="{1EA3B8D7-278D-43A4-B2FE-84B6A0249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0D1E530-3C44-4152-87CE-5D823EC4E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graphicEl>
                                              <a:dgm id="{70D1E530-3C44-4152-87CE-5D823EC4E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graphicEl>
                                              <a:dgm id="{70D1E530-3C44-4152-87CE-5D823EC4E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60F886-EB3A-4FAF-9421-6CE8CEAAF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graphicEl>
                                              <a:dgm id="{D160F886-EB3A-4FAF-9421-6CE8CEAAF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graphicEl>
                                              <a:dgm id="{D160F886-EB3A-4FAF-9421-6CE8CEAAF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93825E-0770-4344-8944-7A67057BD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graphicEl>
                                              <a:dgm id="{2B93825E-0770-4344-8944-7A67057BD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graphicEl>
                                              <a:dgm id="{2B93825E-0770-4344-8944-7A67057BD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660AD5A-5658-49BF-8886-367011CF4B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graphicEl>
                                              <a:dgm id="{4660AD5A-5658-49BF-8886-367011CF4B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graphicEl>
                                              <a:dgm id="{4660AD5A-5658-49BF-8886-367011CF4B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7067" y="1986456"/>
            <a:ext cx="9229250" cy="48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89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1629503219"/>
              </p:ext>
            </p:extLst>
          </p:nvPr>
        </p:nvGraphicFramePr>
        <p:xfrm>
          <a:off x="1507067" y="1986456"/>
          <a:ext cx="8882409" cy="4745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57556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5259437-7CDA-4469-8F0E-621F5E26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65259437-7CDA-4469-8F0E-621F5E26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65259437-7CDA-4469-8F0E-621F5E26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97B7FA7-E84E-41E4-97E7-5948D4E73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F97B7FA7-E84E-41E4-97E7-5948D4E73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graphicEl>
                                              <a:dgm id="{F97B7FA7-E84E-41E4-97E7-5948D4E73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90DF7B7-7E91-4006-BC6F-38E7506F1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690DF7B7-7E91-4006-BC6F-38E7506F1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690DF7B7-7E91-4006-BC6F-38E7506F1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A6652D4-5DD9-4115-BD27-B3EE15717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AA6652D4-5DD9-4115-BD27-B3EE15717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AA6652D4-5DD9-4115-BD27-B3EE15717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A667F51-E233-4FAA-AE53-444D403BC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graphicEl>
                                              <a:dgm id="{DA667F51-E233-4FAA-AE53-444D403BC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graphicEl>
                                              <a:dgm id="{DA667F51-E233-4FAA-AE53-444D403BC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FAF8E6-2B67-4B20-882E-4CD5D7416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graphicEl>
                                              <a:dgm id="{7EFAF8E6-2B67-4B20-882E-4CD5D7416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graphicEl>
                                              <a:dgm id="{7EFAF8E6-2B67-4B20-882E-4CD5D7416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4637FE1-9B9D-45C1-A608-AF13DD4B86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graphicEl>
                                              <a:dgm id="{D4637FE1-9B9D-45C1-A608-AF13DD4B86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graphicEl>
                                              <a:dgm id="{D4637FE1-9B9D-45C1-A608-AF13DD4B86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9B19440-6D17-4AD8-AA1F-033000BCB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graphicEl>
                                              <a:dgm id="{99B19440-6D17-4AD8-AA1F-033000BCB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graphicEl>
                                              <a:dgm id="{99B19440-6D17-4AD8-AA1F-033000BCB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1726864-E549-463B-B3C8-DAEA889D8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graphicEl>
                                              <a:dgm id="{11726864-E549-463B-B3C8-DAEA889D8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graphicEl>
                                              <a:dgm id="{11726864-E549-463B-B3C8-DAEA889D8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6FD285D-F867-4111-A815-95CA1FA873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graphicEl>
                                              <a:dgm id="{66FD285D-F867-4111-A815-95CA1FA873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graphicEl>
                                              <a:dgm id="{66FD285D-F867-4111-A815-95CA1FA873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D5902F6-8F40-46AD-B15B-24A9CADCF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graphicEl>
                                              <a:dgm id="{BD5902F6-8F40-46AD-B15B-24A9CADCF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graphicEl>
                                              <a:dgm id="{BD5902F6-8F40-46AD-B15B-24A9CADCF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E8FB18A-1C6B-462D-9B47-FB6904AC8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graphicEl>
                                              <a:dgm id="{4E8FB18A-1C6B-462D-9B47-FB6904AC8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>
                                            <p:graphicEl>
                                              <a:dgm id="{4E8FB18A-1C6B-462D-9B47-FB6904AC8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3A8D6B6-C0AD-4DFA-A419-3A858625A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graphicEl>
                                              <a:dgm id="{13A8D6B6-C0AD-4DFA-A419-3A858625A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graphicEl>
                                              <a:dgm id="{13A8D6B6-C0AD-4DFA-A419-3A858625A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AF21E9F-CE09-4170-BC09-C1BDC7220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graphicEl>
                                              <a:dgm id="{EAF21E9F-CE09-4170-BC09-C1BDC7220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graphicEl>
                                              <a:dgm id="{EAF21E9F-CE09-4170-BC09-C1BDC7220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716BDCD-832A-4816-8C26-984CF8DD2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>
                                            <p:graphicEl>
                                              <a:dgm id="{9716BDCD-832A-4816-8C26-984CF8DD2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>
                                            <p:graphicEl>
                                              <a:dgm id="{9716BDCD-832A-4816-8C26-984CF8DD2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1739A96-C049-49BD-869E-2B5E97EB9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>
                                            <p:graphicEl>
                                              <a:dgm id="{A1739A96-C049-49BD-869E-2B5E97EB9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>
                                            <p:graphicEl>
                                              <a:dgm id="{A1739A96-C049-49BD-869E-2B5E97EB9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7DF513-CD48-4E2D-AA9F-E66FEDDDCC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>
                                            <p:graphicEl>
                                              <a:dgm id="{417DF513-CD48-4E2D-AA9F-E66FEDDDCC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>
                                            <p:graphicEl>
                                              <a:dgm id="{417DF513-CD48-4E2D-AA9F-E66FEDDDCC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FA8FF27-C7E7-4250-8C78-BBF052A2EC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>
                                            <p:graphicEl>
                                              <a:dgm id="{8FA8FF27-C7E7-4250-8C78-BBF052A2EC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>
                                            <p:graphicEl>
                                              <a:dgm id="{8FA8FF27-C7E7-4250-8C78-BBF052A2EC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D70262-7216-4AEC-A336-B6C738F241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">
                                            <p:graphicEl>
                                              <a:dgm id="{16D70262-7216-4AEC-A336-B6C738F241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">
                                            <p:graphicEl>
                                              <a:dgm id="{16D70262-7216-4AEC-A336-B6C738F241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D5847FB-8845-4E4D-A4CC-14AD75E36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graphicEl>
                                              <a:dgm id="{DD5847FB-8845-4E4D-A4CC-14AD75E36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graphicEl>
                                              <a:dgm id="{DD5847FB-8845-4E4D-A4CC-14AD75E36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CE42345-549E-454E-A7AE-6AE7ED1B4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">
                                            <p:graphicEl>
                                              <a:dgm id="{1CE42345-549E-454E-A7AE-6AE7ED1B4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">
                                            <p:graphicEl>
                                              <a:dgm id="{1CE42345-549E-454E-A7AE-6AE7ED1B4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5648DB7-8BC0-4299-97D8-48C0EFB62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">
                                            <p:graphicEl>
                                              <a:dgm id="{95648DB7-8BC0-4299-97D8-48C0EFB62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">
                                            <p:graphicEl>
                                              <a:dgm id="{95648DB7-8BC0-4299-97D8-48C0EFB62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1369AE1-6D4B-4691-AFCF-FD16A91ED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">
                                            <p:graphicEl>
                                              <a:dgm id="{31369AE1-6D4B-4691-AFCF-FD16A91ED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">
                                            <p:graphicEl>
                                              <a:dgm id="{31369AE1-6D4B-4691-AFCF-FD16A91ED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24" y="315085"/>
            <a:ext cx="1359630" cy="98855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08" y="315085"/>
            <a:ext cx="1790700" cy="86732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931" y="256910"/>
            <a:ext cx="6400800" cy="1104900"/>
          </a:xfrm>
          <a:prstGeom prst="rect">
            <a:avLst/>
          </a:prstGeom>
        </p:spPr>
      </p:pic>
      <p:pic>
        <p:nvPicPr>
          <p:cNvPr id="8" name="Resim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494" y="1623848"/>
            <a:ext cx="8395795" cy="502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17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672</TotalTime>
  <Words>723</Words>
  <Application>Microsoft Office PowerPoint</Application>
  <PresentationFormat>Geniş ekran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Yüzeyler</vt:lpstr>
      <vt:lpstr>İKTİSADİ DURUM VE KIRSAL KALKINMA</vt:lpstr>
      <vt:lpstr>İKTİSADİ DURUM VE KIRSAL KALKINMA</vt:lpstr>
      <vt:lpstr>İKTİSADİ DURUM VE KIRSAL KALKINMA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 Aslan</dc:creator>
  <cp:lastModifiedBy>Mehmet Aslan</cp:lastModifiedBy>
  <cp:revision>50</cp:revision>
  <dcterms:created xsi:type="dcterms:W3CDTF">2024-02-25T02:54:42Z</dcterms:created>
  <dcterms:modified xsi:type="dcterms:W3CDTF">2024-02-25T22:19:05Z</dcterms:modified>
</cp:coreProperties>
</file>